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0" r:id="rId4"/>
    <p:sldId id="278" r:id="rId5"/>
    <p:sldId id="279" r:id="rId6"/>
    <p:sldId id="283" r:id="rId7"/>
    <p:sldId id="284" r:id="rId8"/>
    <p:sldId id="280" r:id="rId9"/>
    <p:sldId id="269" r:id="rId10"/>
    <p:sldId id="258" r:id="rId11"/>
    <p:sldId id="264" r:id="rId12"/>
    <p:sldId id="281" r:id="rId13"/>
    <p:sldId id="285" r:id="rId14"/>
    <p:sldId id="282" r:id="rId15"/>
    <p:sldId id="273" r:id="rId16"/>
    <p:sldId id="272" r:id="rId17"/>
    <p:sldId id="277" r:id="rId18"/>
    <p:sldId id="274" r:id="rId19"/>
    <p:sldId id="275" r:id="rId20"/>
    <p:sldId id="276" r:id="rId21"/>
    <p:sldId id="27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DF728BFF-5631-40D0-BBD9-E075F9891ED9}">
          <p14:sldIdLst>
            <p14:sldId id="256"/>
            <p14:sldId id="257"/>
            <p14:sldId id="260"/>
          </p14:sldIdLst>
        </p14:section>
        <p14:section name="Başlıksız Bölüm" id="{498C89B3-304F-4A4A-9F21-D2F621083830}">
          <p14:sldIdLst>
            <p14:sldId id="278"/>
            <p14:sldId id="279"/>
            <p14:sldId id="283"/>
            <p14:sldId id="284"/>
            <p14:sldId id="280"/>
            <p14:sldId id="269"/>
            <p14:sldId id="258"/>
            <p14:sldId id="264"/>
            <p14:sldId id="281"/>
            <p14:sldId id="285"/>
            <p14:sldId id="282"/>
            <p14:sldId id="273"/>
            <p14:sldId id="272"/>
            <p14:sldId id="277"/>
            <p14:sldId id="274"/>
            <p14:sldId id="275"/>
            <p14:sldId id="276"/>
            <p14:sldId id="27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na Sönmez" initials="RS" lastIdx="1" clrIdx="0">
    <p:extLst>
      <p:ext uri="{19B8F6BF-5375-455C-9EA6-DF929625EA0E}">
        <p15:presenceInfo xmlns:p15="http://schemas.microsoft.com/office/powerpoint/2012/main" userId="51faea41a0386d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01F7B-FF1C-4E13-AF86-BB0C2E940301}" v="47" dt="2021-06-02T13:26:42.491"/>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a Sönmez" userId="51faea41a0386db6" providerId="LiveId" clId="{5CE8C950-EB1F-423F-A7FE-004B9ADF77E9}"/>
    <pc:docChg chg="undo custSel addSld delSld modSld">
      <pc:chgData name="Rana Sönmez" userId="51faea41a0386db6" providerId="LiveId" clId="{5CE8C950-EB1F-423F-A7FE-004B9ADF77E9}" dt="2021-04-05T10:44:45.575" v="1566" actId="20577"/>
      <pc:docMkLst>
        <pc:docMk/>
      </pc:docMkLst>
      <pc:sldChg chg="modSp mod">
        <pc:chgData name="Rana Sönmez" userId="51faea41a0386db6" providerId="LiveId" clId="{5CE8C950-EB1F-423F-A7FE-004B9ADF77E9}" dt="2021-04-05T10:44:45.575" v="1566" actId="20577"/>
        <pc:sldMkLst>
          <pc:docMk/>
          <pc:sldMk cId="136041008" sldId="256"/>
        </pc:sldMkLst>
        <pc:spChg chg="mod">
          <ac:chgData name="Rana Sönmez" userId="51faea41a0386db6" providerId="LiveId" clId="{5CE8C950-EB1F-423F-A7FE-004B9ADF77E9}" dt="2020-12-03T19:54:33.997" v="803" actId="1076"/>
          <ac:spMkLst>
            <pc:docMk/>
            <pc:sldMk cId="136041008" sldId="256"/>
            <ac:spMk id="2" creationId="{7227A2C9-1FE4-43C6-9E4D-66112D5D0AA9}"/>
          </ac:spMkLst>
        </pc:spChg>
        <pc:spChg chg="mod">
          <ac:chgData name="Rana Sönmez" userId="51faea41a0386db6" providerId="LiveId" clId="{5CE8C950-EB1F-423F-A7FE-004B9ADF77E9}" dt="2021-04-05T10:44:45.575" v="1566" actId="20577"/>
          <ac:spMkLst>
            <pc:docMk/>
            <pc:sldMk cId="136041008" sldId="256"/>
            <ac:spMk id="3" creationId="{A58A2622-B739-45BD-80CA-A945D74C3912}"/>
          </ac:spMkLst>
        </pc:spChg>
      </pc:sldChg>
      <pc:sldChg chg="modSp mod">
        <pc:chgData name="Rana Sönmez" userId="51faea41a0386db6" providerId="LiveId" clId="{5CE8C950-EB1F-423F-A7FE-004B9ADF77E9}" dt="2020-12-03T19:52:01.868" v="794" actId="1076"/>
        <pc:sldMkLst>
          <pc:docMk/>
          <pc:sldMk cId="820683874" sldId="257"/>
        </pc:sldMkLst>
        <pc:spChg chg="mod">
          <ac:chgData name="Rana Sönmez" userId="51faea41a0386db6" providerId="LiveId" clId="{5CE8C950-EB1F-423F-A7FE-004B9ADF77E9}" dt="2020-12-03T19:52:01.868" v="794" actId="1076"/>
          <ac:spMkLst>
            <pc:docMk/>
            <pc:sldMk cId="820683874" sldId="257"/>
            <ac:spMk id="2" creationId="{E3ABF7CF-ACAD-45C7-AE58-947C411A6E6C}"/>
          </ac:spMkLst>
        </pc:spChg>
        <pc:spChg chg="mod">
          <ac:chgData name="Rana Sönmez" userId="51faea41a0386db6" providerId="LiveId" clId="{5CE8C950-EB1F-423F-A7FE-004B9ADF77E9}" dt="2020-12-03T19:51:58.077" v="793" actId="1076"/>
          <ac:spMkLst>
            <pc:docMk/>
            <pc:sldMk cId="820683874" sldId="257"/>
            <ac:spMk id="3" creationId="{E7943B92-1288-478A-8AA6-1342E2B5348B}"/>
          </ac:spMkLst>
        </pc:spChg>
      </pc:sldChg>
      <pc:sldChg chg="delSp modSp new mod">
        <pc:chgData name="Rana Sönmez" userId="51faea41a0386db6" providerId="LiveId" clId="{5CE8C950-EB1F-423F-A7FE-004B9ADF77E9}" dt="2020-12-03T19:52:14.393" v="795" actId="1076"/>
        <pc:sldMkLst>
          <pc:docMk/>
          <pc:sldMk cId="3814613512" sldId="258"/>
        </pc:sldMkLst>
        <pc:spChg chg="del">
          <ac:chgData name="Rana Sönmez" userId="51faea41a0386db6" providerId="LiveId" clId="{5CE8C950-EB1F-423F-A7FE-004B9ADF77E9}" dt="2020-12-03T19:26:04.694" v="6" actId="21"/>
          <ac:spMkLst>
            <pc:docMk/>
            <pc:sldMk cId="3814613512" sldId="258"/>
            <ac:spMk id="2" creationId="{A209E139-A337-4765-9C6B-48B8440860CE}"/>
          </ac:spMkLst>
        </pc:spChg>
        <pc:spChg chg="mod">
          <ac:chgData name="Rana Sönmez" userId="51faea41a0386db6" providerId="LiveId" clId="{5CE8C950-EB1F-423F-A7FE-004B9ADF77E9}" dt="2020-12-03T19:52:14.393" v="795" actId="1076"/>
          <ac:spMkLst>
            <pc:docMk/>
            <pc:sldMk cId="3814613512" sldId="258"/>
            <ac:spMk id="3" creationId="{09912D0A-A211-4475-AD89-7D140CD67ACE}"/>
          </ac:spMkLst>
        </pc:spChg>
      </pc:sldChg>
      <pc:sldChg chg="delSp modSp new del mod">
        <pc:chgData name="Rana Sönmez" userId="51faea41a0386db6" providerId="LiveId" clId="{5CE8C950-EB1F-423F-A7FE-004B9ADF77E9}" dt="2020-12-03T19:52:25.094" v="796" actId="2696"/>
        <pc:sldMkLst>
          <pc:docMk/>
          <pc:sldMk cId="3580060639" sldId="259"/>
        </pc:sldMkLst>
        <pc:spChg chg="del">
          <ac:chgData name="Rana Sönmez" userId="51faea41a0386db6" providerId="LiveId" clId="{5CE8C950-EB1F-423F-A7FE-004B9ADF77E9}" dt="2020-12-03T19:31:08.421" v="220" actId="21"/>
          <ac:spMkLst>
            <pc:docMk/>
            <pc:sldMk cId="3580060639" sldId="259"/>
            <ac:spMk id="2" creationId="{05C34053-1AC6-46BE-A2A4-AB9D8CB84BBC}"/>
          </ac:spMkLst>
        </pc:spChg>
        <pc:spChg chg="mod">
          <ac:chgData name="Rana Sönmez" userId="51faea41a0386db6" providerId="LiveId" clId="{5CE8C950-EB1F-423F-A7FE-004B9ADF77E9}" dt="2020-12-03T19:31:38.820" v="227" actId="113"/>
          <ac:spMkLst>
            <pc:docMk/>
            <pc:sldMk cId="3580060639" sldId="259"/>
            <ac:spMk id="3" creationId="{71FDBDC6-1DB2-42EE-A61B-AAB1FFCBA170}"/>
          </ac:spMkLst>
        </pc:spChg>
      </pc:sldChg>
      <pc:sldChg chg="addSp delSp modSp new mod">
        <pc:chgData name="Rana Sönmez" userId="51faea41a0386db6" providerId="LiveId" clId="{5CE8C950-EB1F-423F-A7FE-004B9ADF77E9}" dt="2021-04-04T19:16:11.473" v="1491" actId="20577"/>
        <pc:sldMkLst>
          <pc:docMk/>
          <pc:sldMk cId="492031097" sldId="260"/>
        </pc:sldMkLst>
        <pc:spChg chg="del">
          <ac:chgData name="Rana Sönmez" userId="51faea41a0386db6" providerId="LiveId" clId="{5CE8C950-EB1F-423F-A7FE-004B9ADF77E9}" dt="2020-12-03T19:33:14.371" v="232" actId="21"/>
          <ac:spMkLst>
            <pc:docMk/>
            <pc:sldMk cId="492031097" sldId="260"/>
            <ac:spMk id="2" creationId="{89A8C208-6BA8-4EDD-B79F-E510DEF5E1E4}"/>
          </ac:spMkLst>
        </pc:spChg>
        <pc:spChg chg="mod">
          <ac:chgData name="Rana Sönmez" userId="51faea41a0386db6" providerId="LiveId" clId="{5CE8C950-EB1F-423F-A7FE-004B9ADF77E9}" dt="2021-04-04T19:16:11.473" v="1491" actId="20577"/>
          <ac:spMkLst>
            <pc:docMk/>
            <pc:sldMk cId="492031097" sldId="260"/>
            <ac:spMk id="3" creationId="{5F05E278-CAD0-4FB5-B20D-C212E1DBD8AB}"/>
          </ac:spMkLst>
        </pc:spChg>
        <pc:picChg chg="add del mod">
          <ac:chgData name="Rana Sönmez" userId="51faea41a0386db6" providerId="LiveId" clId="{5CE8C950-EB1F-423F-A7FE-004B9ADF77E9}" dt="2020-12-03T20:06:22.744" v="810" actId="21"/>
          <ac:picMkLst>
            <pc:docMk/>
            <pc:sldMk cId="492031097" sldId="260"/>
            <ac:picMk id="5" creationId="{91C15887-8D8B-46BF-9D68-33E302C681C1}"/>
          </ac:picMkLst>
        </pc:picChg>
        <pc:picChg chg="add mod">
          <ac:chgData name="Rana Sönmez" userId="51faea41a0386db6" providerId="LiveId" clId="{5CE8C950-EB1F-423F-A7FE-004B9ADF77E9}" dt="2020-12-03T20:06:33.525" v="812" actId="1076"/>
          <ac:picMkLst>
            <pc:docMk/>
            <pc:sldMk cId="492031097" sldId="260"/>
            <ac:picMk id="7" creationId="{FD8D71C4-CB74-4641-87E6-AF4186A48AA7}"/>
          </ac:picMkLst>
        </pc:picChg>
        <pc:picChg chg="add mod">
          <ac:chgData name="Rana Sönmez" userId="51faea41a0386db6" providerId="LiveId" clId="{5CE8C950-EB1F-423F-A7FE-004B9ADF77E9}" dt="2020-12-03T20:06:52.777" v="814" actId="1076"/>
          <ac:picMkLst>
            <pc:docMk/>
            <pc:sldMk cId="492031097" sldId="260"/>
            <ac:picMk id="9" creationId="{9A7B98F3-5B5D-45F0-81D1-DF876844336E}"/>
          </ac:picMkLst>
        </pc:picChg>
      </pc:sldChg>
      <pc:sldChg chg="modSp new mod">
        <pc:chgData name="Rana Sönmez" userId="51faea41a0386db6" providerId="LiveId" clId="{5CE8C950-EB1F-423F-A7FE-004B9ADF77E9}" dt="2020-12-03T19:53:05.195" v="800" actId="1076"/>
        <pc:sldMkLst>
          <pc:docMk/>
          <pc:sldMk cId="1839343983" sldId="261"/>
        </pc:sldMkLst>
        <pc:spChg chg="mod">
          <ac:chgData name="Rana Sönmez" userId="51faea41a0386db6" providerId="LiveId" clId="{5CE8C950-EB1F-423F-A7FE-004B9ADF77E9}" dt="2020-12-03T19:53:05.195" v="800" actId="1076"/>
          <ac:spMkLst>
            <pc:docMk/>
            <pc:sldMk cId="1839343983" sldId="261"/>
            <ac:spMk id="2" creationId="{A4BCE9F3-EDD6-4732-836B-A5F5A4EDE263}"/>
          </ac:spMkLst>
        </pc:spChg>
        <pc:spChg chg="mod">
          <ac:chgData name="Rana Sönmez" userId="51faea41a0386db6" providerId="LiveId" clId="{5CE8C950-EB1F-423F-A7FE-004B9ADF77E9}" dt="2020-12-03T19:52:58.448" v="799" actId="1076"/>
          <ac:spMkLst>
            <pc:docMk/>
            <pc:sldMk cId="1839343983" sldId="261"/>
            <ac:spMk id="3" creationId="{A067F972-92CF-4246-ABCB-6EEFBEE22758}"/>
          </ac:spMkLst>
        </pc:spChg>
      </pc:sldChg>
      <pc:sldChg chg="addSp delSp modSp new mod setBg">
        <pc:chgData name="Rana Sönmez" userId="51faea41a0386db6" providerId="LiveId" clId="{5CE8C950-EB1F-423F-A7FE-004B9ADF77E9}" dt="2021-04-04T19:22:19.575" v="1498" actId="14100"/>
        <pc:sldMkLst>
          <pc:docMk/>
          <pc:sldMk cId="1574944989" sldId="262"/>
        </pc:sldMkLst>
        <pc:spChg chg="del">
          <ac:chgData name="Rana Sönmez" userId="51faea41a0386db6" providerId="LiveId" clId="{5CE8C950-EB1F-423F-A7FE-004B9ADF77E9}" dt="2020-12-03T19:37:57.446" v="283" actId="21"/>
          <ac:spMkLst>
            <pc:docMk/>
            <pc:sldMk cId="1574944989" sldId="262"/>
            <ac:spMk id="2" creationId="{00E9CDBF-AFC2-41FB-95C5-C791B490BEE0}"/>
          </ac:spMkLst>
        </pc:spChg>
        <pc:spChg chg="mod">
          <ac:chgData name="Rana Sönmez" userId="51faea41a0386db6" providerId="LiveId" clId="{5CE8C950-EB1F-423F-A7FE-004B9ADF77E9}" dt="2021-04-04T19:22:10.214" v="1495" actId="1076"/>
          <ac:spMkLst>
            <pc:docMk/>
            <pc:sldMk cId="1574944989" sldId="262"/>
            <ac:spMk id="3" creationId="{17D5CBF1-E0C7-4A3D-BE3A-E134CBCFF127}"/>
          </ac:spMkLst>
        </pc:spChg>
        <pc:picChg chg="add del mod">
          <ac:chgData name="Rana Sönmez" userId="51faea41a0386db6" providerId="LiveId" clId="{5CE8C950-EB1F-423F-A7FE-004B9ADF77E9}" dt="2021-03-23T07:24:54.375" v="1215" actId="21"/>
          <ac:picMkLst>
            <pc:docMk/>
            <pc:sldMk cId="1574944989" sldId="262"/>
            <ac:picMk id="4" creationId="{B69AF086-8EDE-41DA-A273-643EFA34DE7F}"/>
          </ac:picMkLst>
        </pc:picChg>
        <pc:picChg chg="add mod">
          <ac:chgData name="Rana Sönmez" userId="51faea41a0386db6" providerId="LiveId" clId="{5CE8C950-EB1F-423F-A7FE-004B9ADF77E9}" dt="2021-04-04T19:22:19.575" v="1498" actId="14100"/>
          <ac:picMkLst>
            <pc:docMk/>
            <pc:sldMk cId="1574944989" sldId="262"/>
            <ac:picMk id="5" creationId="{853B07EF-194F-424C-B1F4-E57934A84EF3}"/>
          </ac:picMkLst>
        </pc:picChg>
      </pc:sldChg>
      <pc:sldChg chg="addSp delSp modSp new mod setBg">
        <pc:chgData name="Rana Sönmez" userId="51faea41a0386db6" providerId="LiveId" clId="{5CE8C950-EB1F-423F-A7FE-004B9ADF77E9}" dt="2021-03-23T07:28:23.727" v="1231" actId="931"/>
        <pc:sldMkLst>
          <pc:docMk/>
          <pc:sldMk cId="3705216311" sldId="263"/>
        </pc:sldMkLst>
        <pc:spChg chg="del">
          <ac:chgData name="Rana Sönmez" userId="51faea41a0386db6" providerId="LiveId" clId="{5CE8C950-EB1F-423F-A7FE-004B9ADF77E9}" dt="2020-12-03T19:40:28.759" v="302" actId="21"/>
          <ac:spMkLst>
            <pc:docMk/>
            <pc:sldMk cId="3705216311" sldId="263"/>
            <ac:spMk id="2" creationId="{6C4AC4C1-5833-425D-BFFD-9FD811E65342}"/>
          </ac:spMkLst>
        </pc:spChg>
        <pc:spChg chg="mod">
          <ac:chgData name="Rana Sönmez" userId="51faea41a0386db6" providerId="LiveId" clId="{5CE8C950-EB1F-423F-A7FE-004B9ADF77E9}" dt="2021-03-23T07:28:22.553" v="1229" actId="1076"/>
          <ac:spMkLst>
            <pc:docMk/>
            <pc:sldMk cId="3705216311" sldId="263"/>
            <ac:spMk id="3" creationId="{496F1A31-4C96-404A-913F-BFEAB171F9F9}"/>
          </ac:spMkLst>
        </pc:spChg>
        <pc:picChg chg="add del mod">
          <ac:chgData name="Rana Sönmez" userId="51faea41a0386db6" providerId="LiveId" clId="{5CE8C950-EB1F-423F-A7FE-004B9ADF77E9}" dt="2021-03-23T07:28:23.727" v="1231" actId="931"/>
          <ac:picMkLst>
            <pc:docMk/>
            <pc:sldMk cId="3705216311" sldId="263"/>
            <ac:picMk id="4" creationId="{4C04E7D2-BF9E-494F-89C9-FF6AFA409A8C}"/>
          </ac:picMkLst>
        </pc:picChg>
      </pc:sldChg>
      <pc:sldChg chg="addSp delSp modSp new mod setBg addCm delCm">
        <pc:chgData name="Rana Sönmez" userId="51faea41a0386db6" providerId="LiveId" clId="{5CE8C950-EB1F-423F-A7FE-004B9ADF77E9}" dt="2021-04-04T19:24:35.637" v="1499" actId="20577"/>
        <pc:sldMkLst>
          <pc:docMk/>
          <pc:sldMk cId="3658462723" sldId="264"/>
        </pc:sldMkLst>
        <pc:spChg chg="mod">
          <ac:chgData name="Rana Sönmez" userId="51faea41a0386db6" providerId="LiveId" clId="{5CE8C950-EB1F-423F-A7FE-004B9ADF77E9}" dt="2021-03-23T07:29:45.414" v="1242" actId="26606"/>
          <ac:spMkLst>
            <pc:docMk/>
            <pc:sldMk cId="3658462723" sldId="264"/>
            <ac:spMk id="2" creationId="{7174C7DB-7061-4386-87D0-0ADD9BAC0B5B}"/>
          </ac:spMkLst>
        </pc:spChg>
        <pc:spChg chg="mod ord">
          <ac:chgData name="Rana Sönmez" userId="51faea41a0386db6" providerId="LiveId" clId="{5CE8C950-EB1F-423F-A7FE-004B9ADF77E9}" dt="2021-04-04T19:24:35.637" v="1499" actId="20577"/>
          <ac:spMkLst>
            <pc:docMk/>
            <pc:sldMk cId="3658462723" sldId="264"/>
            <ac:spMk id="3" creationId="{1A7B1C70-3EA4-42CB-8F4B-DC340F204AF2}"/>
          </ac:spMkLst>
        </pc:spChg>
        <pc:picChg chg="add del mod">
          <ac:chgData name="Rana Sönmez" userId="51faea41a0386db6" providerId="LiveId" clId="{5CE8C950-EB1F-423F-A7FE-004B9ADF77E9}" dt="2020-12-07T15:13:15.167" v="1025" actId="21"/>
          <ac:picMkLst>
            <pc:docMk/>
            <pc:sldMk cId="3658462723" sldId="264"/>
            <ac:picMk id="5" creationId="{ACF68FAC-E413-4106-8C49-20AA2F1088B3}"/>
          </ac:picMkLst>
        </pc:picChg>
        <pc:picChg chg="add mod">
          <ac:chgData name="Rana Sönmez" userId="51faea41a0386db6" providerId="LiveId" clId="{5CE8C950-EB1F-423F-A7FE-004B9ADF77E9}" dt="2021-03-23T07:30:06.069" v="1245" actId="1076"/>
          <ac:picMkLst>
            <pc:docMk/>
            <pc:sldMk cId="3658462723" sldId="264"/>
            <ac:picMk id="7" creationId="{4C973628-E864-41A8-92D6-474572336248}"/>
          </ac:picMkLst>
        </pc:picChg>
      </pc:sldChg>
      <pc:sldChg chg="delSp modSp new del mod">
        <pc:chgData name="Rana Sönmez" userId="51faea41a0386db6" providerId="LiveId" clId="{5CE8C950-EB1F-423F-A7FE-004B9ADF77E9}" dt="2021-03-23T07:40:27.271" v="1310" actId="2696"/>
        <pc:sldMkLst>
          <pc:docMk/>
          <pc:sldMk cId="2088548816" sldId="265"/>
        </pc:sldMkLst>
        <pc:spChg chg="del">
          <ac:chgData name="Rana Sönmez" userId="51faea41a0386db6" providerId="LiveId" clId="{5CE8C950-EB1F-423F-A7FE-004B9ADF77E9}" dt="2020-12-03T19:49:41.208" v="770" actId="21"/>
          <ac:spMkLst>
            <pc:docMk/>
            <pc:sldMk cId="2088548816" sldId="265"/>
            <ac:spMk id="2" creationId="{134AAD5C-6615-4BB3-B2A0-64BDCF03A33E}"/>
          </ac:spMkLst>
        </pc:spChg>
        <pc:spChg chg="mod">
          <ac:chgData name="Rana Sönmez" userId="51faea41a0386db6" providerId="LiveId" clId="{5CE8C950-EB1F-423F-A7FE-004B9ADF77E9}" dt="2020-12-07T15:08:05.130" v="1016" actId="207"/>
          <ac:spMkLst>
            <pc:docMk/>
            <pc:sldMk cId="2088548816" sldId="265"/>
            <ac:spMk id="3" creationId="{5B86C59A-4D7C-40A9-BD24-81615F006175}"/>
          </ac:spMkLst>
        </pc:spChg>
      </pc:sldChg>
      <pc:sldChg chg="modSp new del mod">
        <pc:chgData name="Rana Sönmez" userId="51faea41a0386db6" providerId="LiveId" clId="{5CE8C950-EB1F-423F-A7FE-004B9ADF77E9}" dt="2021-04-04T19:38:28.005" v="1511" actId="2696"/>
        <pc:sldMkLst>
          <pc:docMk/>
          <pc:sldMk cId="3386259659" sldId="266"/>
        </pc:sldMkLst>
        <pc:spChg chg="mod">
          <ac:chgData name="Rana Sönmez" userId="51faea41a0386db6" providerId="LiveId" clId="{5CE8C950-EB1F-423F-A7FE-004B9ADF77E9}" dt="2021-03-23T07:34:15.118" v="1274" actId="20577"/>
          <ac:spMkLst>
            <pc:docMk/>
            <pc:sldMk cId="3386259659" sldId="266"/>
            <ac:spMk id="2" creationId="{9547FE68-0A31-4177-81E3-089B79D3A4E0}"/>
          </ac:spMkLst>
        </pc:spChg>
        <pc:spChg chg="mod">
          <ac:chgData name="Rana Sönmez" userId="51faea41a0386db6" providerId="LiveId" clId="{5CE8C950-EB1F-423F-A7FE-004B9ADF77E9}" dt="2021-04-04T19:28:39.933" v="1510" actId="15"/>
          <ac:spMkLst>
            <pc:docMk/>
            <pc:sldMk cId="3386259659" sldId="266"/>
            <ac:spMk id="3" creationId="{68F2F0A0-5680-4B8E-B29B-C3AA51FB8AC4}"/>
          </ac:spMkLst>
        </pc:spChg>
      </pc:sldChg>
      <pc:sldChg chg="modSp new del mod">
        <pc:chgData name="Rana Sönmez" userId="51faea41a0386db6" providerId="LiveId" clId="{5CE8C950-EB1F-423F-A7FE-004B9ADF77E9}" dt="2021-03-23T07:29:17.219" v="1234" actId="2696"/>
        <pc:sldMkLst>
          <pc:docMk/>
          <pc:sldMk cId="2045857580" sldId="267"/>
        </pc:sldMkLst>
        <pc:spChg chg="mod">
          <ac:chgData name="Rana Sönmez" userId="51faea41a0386db6" providerId="LiveId" clId="{5CE8C950-EB1F-423F-A7FE-004B9ADF77E9}" dt="2020-12-03T20:10:25.762" v="867" actId="1076"/>
          <ac:spMkLst>
            <pc:docMk/>
            <pc:sldMk cId="2045857580" sldId="267"/>
            <ac:spMk id="2" creationId="{CC907835-4CA3-4198-983A-5657D845B7FF}"/>
          </ac:spMkLst>
        </pc:spChg>
        <pc:spChg chg="mod">
          <ac:chgData name="Rana Sönmez" userId="51faea41a0386db6" providerId="LiveId" clId="{5CE8C950-EB1F-423F-A7FE-004B9ADF77E9}" dt="2020-12-03T20:10:21.097" v="866" actId="1076"/>
          <ac:spMkLst>
            <pc:docMk/>
            <pc:sldMk cId="2045857580" sldId="267"/>
            <ac:spMk id="3" creationId="{1AABAD6D-7F59-45F2-B22B-63268131E597}"/>
          </ac:spMkLst>
        </pc:spChg>
      </pc:sldChg>
      <pc:sldChg chg="addSp delSp modSp new del mod">
        <pc:chgData name="Rana Sönmez" userId="51faea41a0386db6" providerId="LiveId" clId="{5CE8C950-EB1F-423F-A7FE-004B9ADF77E9}" dt="2021-03-23T07:29:20.898" v="1235" actId="2696"/>
        <pc:sldMkLst>
          <pc:docMk/>
          <pc:sldMk cId="1546288911" sldId="268"/>
        </pc:sldMkLst>
        <pc:spChg chg="del">
          <ac:chgData name="Rana Sönmez" userId="51faea41a0386db6" providerId="LiveId" clId="{5CE8C950-EB1F-423F-A7FE-004B9ADF77E9}" dt="2020-12-03T20:10:32.061" v="869" actId="21"/>
          <ac:spMkLst>
            <pc:docMk/>
            <pc:sldMk cId="1546288911" sldId="268"/>
            <ac:spMk id="2" creationId="{C8C0A449-225F-4C8A-A2CB-780A751BD450}"/>
          </ac:spMkLst>
        </pc:spChg>
        <pc:spChg chg="del mod">
          <ac:chgData name="Rana Sönmez" userId="51faea41a0386db6" providerId="LiveId" clId="{5CE8C950-EB1F-423F-A7FE-004B9ADF77E9}" dt="2020-12-03T20:10:42.314" v="873"/>
          <ac:spMkLst>
            <pc:docMk/>
            <pc:sldMk cId="1546288911" sldId="268"/>
            <ac:spMk id="3" creationId="{7DE9BA13-ED9C-45D3-93AF-FDB0F738EFC1}"/>
          </ac:spMkLst>
        </pc:spChg>
        <pc:spChg chg="add mod">
          <ac:chgData name="Rana Sönmez" userId="51faea41a0386db6" providerId="LiveId" clId="{5CE8C950-EB1F-423F-A7FE-004B9ADF77E9}" dt="2020-12-03T20:11:29.336" v="885" actId="1076"/>
          <ac:spMkLst>
            <pc:docMk/>
            <pc:sldMk cId="1546288911" sldId="268"/>
            <ac:spMk id="4" creationId="{66536671-8325-4283-8FA1-65F7B59F9E94}"/>
          </ac:spMkLst>
        </pc:spChg>
      </pc:sldChg>
      <pc:sldChg chg="delSp modSp new mod">
        <pc:chgData name="Rana Sönmez" userId="51faea41a0386db6" providerId="LiveId" clId="{5CE8C950-EB1F-423F-A7FE-004B9ADF77E9}" dt="2020-12-07T15:08:39.558" v="1017" actId="207"/>
        <pc:sldMkLst>
          <pc:docMk/>
          <pc:sldMk cId="237681419" sldId="269"/>
        </pc:sldMkLst>
        <pc:spChg chg="del">
          <ac:chgData name="Rana Sönmez" userId="51faea41a0386db6" providerId="LiveId" clId="{5CE8C950-EB1F-423F-A7FE-004B9ADF77E9}" dt="2020-12-07T13:42:06.575" v="944" actId="21"/>
          <ac:spMkLst>
            <pc:docMk/>
            <pc:sldMk cId="237681419" sldId="269"/>
            <ac:spMk id="2" creationId="{E7CF6F3A-53F7-4C76-B717-F741A6FCA8CA}"/>
          </ac:spMkLst>
        </pc:spChg>
        <pc:spChg chg="mod">
          <ac:chgData name="Rana Sönmez" userId="51faea41a0386db6" providerId="LiveId" clId="{5CE8C950-EB1F-423F-A7FE-004B9ADF77E9}" dt="2020-12-07T15:08:39.558" v="1017" actId="207"/>
          <ac:spMkLst>
            <pc:docMk/>
            <pc:sldMk cId="237681419" sldId="269"/>
            <ac:spMk id="3" creationId="{1ECE8BA8-B97E-4B18-9BE0-6879AB45C7FA}"/>
          </ac:spMkLst>
        </pc:spChg>
      </pc:sldChg>
      <pc:sldChg chg="delSp modSp new del mod">
        <pc:chgData name="Rana Sönmez" userId="51faea41a0386db6" providerId="LiveId" clId="{5CE8C950-EB1F-423F-A7FE-004B9ADF77E9}" dt="2020-12-07T13:33:11.172" v="936" actId="2696"/>
        <pc:sldMkLst>
          <pc:docMk/>
          <pc:sldMk cId="2501785801" sldId="269"/>
        </pc:sldMkLst>
        <pc:spChg chg="del">
          <ac:chgData name="Rana Sönmez" userId="51faea41a0386db6" providerId="LiveId" clId="{5CE8C950-EB1F-423F-A7FE-004B9ADF77E9}" dt="2020-12-07T13:28:12.092" v="928" actId="21"/>
          <ac:spMkLst>
            <pc:docMk/>
            <pc:sldMk cId="2501785801" sldId="269"/>
            <ac:spMk id="2" creationId="{D72A6DB9-3622-44FA-A637-4EF59D0429BA}"/>
          </ac:spMkLst>
        </pc:spChg>
        <pc:spChg chg="mod">
          <ac:chgData name="Rana Sönmez" userId="51faea41a0386db6" providerId="LiveId" clId="{5CE8C950-EB1F-423F-A7FE-004B9ADF77E9}" dt="2020-12-07T13:31:24.167" v="935" actId="1076"/>
          <ac:spMkLst>
            <pc:docMk/>
            <pc:sldMk cId="2501785801" sldId="269"/>
            <ac:spMk id="3" creationId="{7EF00E8A-2709-4136-A707-A0C586D1357A}"/>
          </ac:spMkLst>
        </pc:spChg>
      </pc:sldChg>
      <pc:sldChg chg="delSp modSp new mod">
        <pc:chgData name="Rana Sönmez" userId="51faea41a0386db6" providerId="LiveId" clId="{5CE8C950-EB1F-423F-A7FE-004B9ADF77E9}" dt="2020-12-07T15:07:37.781" v="1015" actId="1076"/>
        <pc:sldMkLst>
          <pc:docMk/>
          <pc:sldMk cId="3461139042" sldId="270"/>
        </pc:sldMkLst>
        <pc:spChg chg="mod">
          <ac:chgData name="Rana Sönmez" userId="51faea41a0386db6" providerId="LiveId" clId="{5CE8C950-EB1F-423F-A7FE-004B9ADF77E9}" dt="2020-12-07T15:07:37.781" v="1015" actId="1076"/>
          <ac:spMkLst>
            <pc:docMk/>
            <pc:sldMk cId="3461139042" sldId="270"/>
            <ac:spMk id="2" creationId="{3FA8CB75-5F0A-435F-AAEC-68B072B72134}"/>
          </ac:spMkLst>
        </pc:spChg>
        <pc:spChg chg="del mod">
          <ac:chgData name="Rana Sönmez" userId="51faea41a0386db6" providerId="LiveId" clId="{5CE8C950-EB1F-423F-A7FE-004B9ADF77E9}" dt="2020-12-07T15:06:23.247" v="963" actId="21"/>
          <ac:spMkLst>
            <pc:docMk/>
            <pc:sldMk cId="3461139042" sldId="270"/>
            <ac:spMk id="3" creationId="{18F97EC5-F7D7-4C3D-9E43-D952CD41F871}"/>
          </ac:spMkLst>
        </pc:spChg>
      </pc:sldChg>
      <pc:sldChg chg="addSp delSp modSp new mod setBg">
        <pc:chgData name="Rana Sönmez" userId="51faea41a0386db6" providerId="LiveId" clId="{5CE8C950-EB1F-423F-A7FE-004B9ADF77E9}" dt="2021-03-23T07:39:21.384" v="1309" actId="1076"/>
        <pc:sldMkLst>
          <pc:docMk/>
          <pc:sldMk cId="932802497" sldId="271"/>
        </pc:sldMkLst>
        <pc:spChg chg="add del">
          <ac:chgData name="Rana Sönmez" userId="51faea41a0386db6" providerId="LiveId" clId="{5CE8C950-EB1F-423F-A7FE-004B9ADF77E9}" dt="2021-03-23T07:38:41.895" v="1303" actId="26606"/>
          <ac:spMkLst>
            <pc:docMk/>
            <pc:sldMk cId="932802497" sldId="271"/>
            <ac:spMk id="7" creationId="{03E8462A-FEBA-4848-81CC-3F8DA3E477BE}"/>
          </ac:spMkLst>
        </pc:spChg>
        <pc:spChg chg="add del">
          <ac:chgData name="Rana Sönmez" userId="51faea41a0386db6" providerId="LiveId" clId="{5CE8C950-EB1F-423F-A7FE-004B9ADF77E9}" dt="2021-03-23T07:37:23.524" v="1288" actId="26606"/>
          <ac:spMkLst>
            <pc:docMk/>
            <pc:sldMk cId="932802497" sldId="271"/>
            <ac:spMk id="8" creationId="{21029ED5-F105-4DD2-99C8-1E4422817978}"/>
          </ac:spMkLst>
        </pc:spChg>
        <pc:spChg chg="add del">
          <ac:chgData name="Rana Sönmez" userId="51faea41a0386db6" providerId="LiveId" clId="{5CE8C950-EB1F-423F-A7FE-004B9ADF77E9}" dt="2021-03-23T07:37:23.524" v="1288" actId="26606"/>
          <ac:spMkLst>
            <pc:docMk/>
            <pc:sldMk cId="932802497" sldId="271"/>
            <ac:spMk id="21" creationId="{5C9652B3-A450-4ED6-8FBF-F536BA60B4D8}"/>
          </ac:spMkLst>
        </pc:spChg>
        <pc:spChg chg="add del">
          <ac:chgData name="Rana Sönmez" userId="51faea41a0386db6" providerId="LiveId" clId="{5CE8C950-EB1F-423F-A7FE-004B9ADF77E9}" dt="2021-03-23T07:38:41.895" v="1303" actId="26606"/>
          <ac:spMkLst>
            <pc:docMk/>
            <pc:sldMk cId="932802497" sldId="271"/>
            <ac:spMk id="23" creationId="{7941F9B1-B01B-4A84-89D9-B169AEB4E456}"/>
          </ac:spMkLst>
        </pc:spChg>
        <pc:spChg chg="add del">
          <ac:chgData name="Rana Sönmez" userId="51faea41a0386db6" providerId="LiveId" clId="{5CE8C950-EB1F-423F-A7FE-004B9ADF77E9}" dt="2021-03-23T07:37:22.877" v="1287" actId="26606"/>
          <ac:spMkLst>
            <pc:docMk/>
            <pc:sldMk cId="932802497" sldId="271"/>
            <ac:spMk id="26" creationId="{03E8462A-FEBA-4848-81CC-3F8DA3E477BE}"/>
          </ac:spMkLst>
        </pc:spChg>
        <pc:spChg chg="add del">
          <ac:chgData name="Rana Sönmez" userId="51faea41a0386db6" providerId="LiveId" clId="{5CE8C950-EB1F-423F-A7FE-004B9ADF77E9}" dt="2021-03-23T07:37:22.877" v="1287" actId="26606"/>
          <ac:spMkLst>
            <pc:docMk/>
            <pc:sldMk cId="932802497" sldId="271"/>
            <ac:spMk id="39" creationId="{7941F9B1-B01B-4A84-89D9-B169AEB4E456}"/>
          </ac:spMkLst>
        </pc:spChg>
        <pc:grpChg chg="add del">
          <ac:chgData name="Rana Sönmez" userId="51faea41a0386db6" providerId="LiveId" clId="{5CE8C950-EB1F-423F-A7FE-004B9ADF77E9}" dt="2021-03-23T07:37:23.524" v="1288" actId="26606"/>
          <ac:grpSpMkLst>
            <pc:docMk/>
            <pc:sldMk cId="932802497" sldId="271"/>
            <ac:grpSpMk id="10" creationId="{2D621E68-BF28-4A1C-B1A2-4E55E139E79A}"/>
          </ac:grpSpMkLst>
        </pc:grpChg>
        <pc:grpChg chg="add del">
          <ac:chgData name="Rana Sönmez" userId="51faea41a0386db6" providerId="LiveId" clId="{5CE8C950-EB1F-423F-A7FE-004B9ADF77E9}" dt="2021-03-23T07:38:41.895" v="1303" actId="26606"/>
          <ac:grpSpMkLst>
            <pc:docMk/>
            <pc:sldMk cId="932802497" sldId="271"/>
            <ac:grpSpMk id="12" creationId="{2109F83F-40FE-4DB3-84CC-09FB3340D06D}"/>
          </ac:grpSpMkLst>
        </pc:grpChg>
        <pc:grpChg chg="add del">
          <ac:chgData name="Rana Sönmez" userId="51faea41a0386db6" providerId="LiveId" clId="{5CE8C950-EB1F-423F-A7FE-004B9ADF77E9}" dt="2021-03-23T07:37:22.877" v="1287" actId="26606"/>
          <ac:grpSpMkLst>
            <pc:docMk/>
            <pc:sldMk cId="932802497" sldId="271"/>
            <ac:grpSpMk id="28" creationId="{2109F83F-40FE-4DB3-84CC-09FB3340D06D}"/>
          </ac:grpSpMkLst>
        </pc:grpChg>
        <pc:picChg chg="add del mod">
          <ac:chgData name="Rana Sönmez" userId="51faea41a0386db6" providerId="LiveId" clId="{5CE8C950-EB1F-423F-A7FE-004B9ADF77E9}" dt="2021-03-23T07:37:40.696" v="1292" actId="931"/>
          <ac:picMkLst>
            <pc:docMk/>
            <pc:sldMk cId="932802497" sldId="271"/>
            <ac:picMk id="3" creationId="{C289D981-BC54-4164-B77D-48CCC2D2C79B}"/>
          </ac:picMkLst>
        </pc:picChg>
        <pc:picChg chg="add mod">
          <ac:chgData name="Rana Sönmez" userId="51faea41a0386db6" providerId="LiveId" clId="{5CE8C950-EB1F-423F-A7FE-004B9ADF77E9}" dt="2021-03-23T07:39:21.384" v="1309" actId="1076"/>
          <ac:picMkLst>
            <pc:docMk/>
            <pc:sldMk cId="932802497" sldId="271"/>
            <ac:picMk id="5" creationId="{1ADFDA51-6A2A-457F-A5FF-A7646641C0FC}"/>
          </ac:picMkLst>
        </pc:picChg>
      </pc:sldChg>
      <pc:sldChg chg="new del">
        <pc:chgData name="Rana Sönmez" userId="51faea41a0386db6" providerId="LiveId" clId="{5CE8C950-EB1F-423F-A7FE-004B9ADF77E9}" dt="2021-03-23T07:36:48.084" v="1278" actId="680"/>
        <pc:sldMkLst>
          <pc:docMk/>
          <pc:sldMk cId="1702040784" sldId="271"/>
        </pc:sldMkLst>
      </pc:sldChg>
      <pc:sldChg chg="new del">
        <pc:chgData name="Rana Sönmez" userId="51faea41a0386db6" providerId="LiveId" clId="{5CE8C950-EB1F-423F-A7FE-004B9ADF77E9}" dt="2021-03-23T07:27:27.452" v="1217" actId="2696"/>
        <pc:sldMkLst>
          <pc:docMk/>
          <pc:sldMk cId="1863962224" sldId="271"/>
        </pc:sldMkLst>
      </pc:sldChg>
      <pc:sldChg chg="addSp delSp modSp new mod">
        <pc:chgData name="Rana Sönmez" userId="51faea41a0386db6" providerId="LiveId" clId="{5CE8C950-EB1F-423F-A7FE-004B9ADF77E9}" dt="2021-04-04T19:39:06.200" v="1512" actId="1076"/>
        <pc:sldMkLst>
          <pc:docMk/>
          <pc:sldMk cId="2437100398" sldId="272"/>
        </pc:sldMkLst>
        <pc:spChg chg="del">
          <ac:chgData name="Rana Sönmez" userId="51faea41a0386db6" providerId="LiveId" clId="{5CE8C950-EB1F-423F-A7FE-004B9ADF77E9}" dt="2021-03-23T07:41:30.214" v="1312" actId="21"/>
          <ac:spMkLst>
            <pc:docMk/>
            <pc:sldMk cId="2437100398" sldId="272"/>
            <ac:spMk id="2" creationId="{BCA4D7D3-29CE-44EE-A0D8-C5ADF49FD191}"/>
          </ac:spMkLst>
        </pc:spChg>
        <pc:spChg chg="add del mod">
          <ac:chgData name="Rana Sönmez" userId="51faea41a0386db6" providerId="LiveId" clId="{5CE8C950-EB1F-423F-A7FE-004B9ADF77E9}" dt="2021-04-04T19:27:01.351" v="1507" actId="21"/>
          <ac:spMkLst>
            <pc:docMk/>
            <pc:sldMk cId="2437100398" sldId="272"/>
            <ac:spMk id="3" creationId="{53515DC4-AE61-4335-BBE5-D00F00470F3D}"/>
          </ac:spMkLst>
        </pc:spChg>
        <pc:spChg chg="add del mod">
          <ac:chgData name="Rana Sönmez" userId="51faea41a0386db6" providerId="LiveId" clId="{5CE8C950-EB1F-423F-A7FE-004B9ADF77E9}" dt="2021-03-23T07:45:54.970" v="1315"/>
          <ac:spMkLst>
            <pc:docMk/>
            <pc:sldMk cId="2437100398" sldId="272"/>
            <ac:spMk id="4" creationId="{1858FC5C-1F64-4BA7-86BF-31E72E105407}"/>
          </ac:spMkLst>
        </pc:spChg>
        <pc:picChg chg="add del mod">
          <ac:chgData name="Rana Sönmez" userId="51faea41a0386db6" providerId="LiveId" clId="{5CE8C950-EB1F-423F-A7FE-004B9ADF77E9}" dt="2021-04-04T19:39:06.200" v="1512" actId="1076"/>
          <ac:picMkLst>
            <pc:docMk/>
            <pc:sldMk cId="2437100398" sldId="272"/>
            <ac:picMk id="4" creationId="{8A3A3C1D-8DA0-455A-AAE7-F8B1C6D84ED5}"/>
          </ac:picMkLst>
        </pc:picChg>
      </pc:sldChg>
    </pc:docChg>
  </pc:docChgLst>
  <pc:docChgLst>
    <pc:chgData name="Rana Sönmez" userId="51faea41a0386db6" providerId="LiveId" clId="{3DE01F7B-FF1C-4E13-AF86-BB0C2E940301}"/>
    <pc:docChg chg="undo custSel addSld delSld modSld sldOrd addSection modSection">
      <pc:chgData name="Rana Sönmez" userId="51faea41a0386db6" providerId="LiveId" clId="{3DE01F7B-FF1C-4E13-AF86-BB0C2E940301}" dt="2021-06-02T13:33:17.401" v="4964" actId="20577"/>
      <pc:docMkLst>
        <pc:docMk/>
      </pc:docMkLst>
      <pc:sldChg chg="addSp modSp mod setBg setClrOvrMap">
        <pc:chgData name="Rana Sönmez" userId="51faea41a0386db6" providerId="LiveId" clId="{3DE01F7B-FF1C-4E13-AF86-BB0C2E940301}" dt="2021-05-31T19:01:44.670" v="1781" actId="1076"/>
        <pc:sldMkLst>
          <pc:docMk/>
          <pc:sldMk cId="136041008" sldId="256"/>
        </pc:sldMkLst>
        <pc:spChg chg="mod">
          <ac:chgData name="Rana Sönmez" userId="51faea41a0386db6" providerId="LiveId" clId="{3DE01F7B-FF1C-4E13-AF86-BB0C2E940301}" dt="2021-05-30T17:42:02.389" v="625" actId="255"/>
          <ac:spMkLst>
            <pc:docMk/>
            <pc:sldMk cId="136041008" sldId="256"/>
            <ac:spMk id="2" creationId="{7227A2C9-1FE4-43C6-9E4D-66112D5D0AA9}"/>
          </ac:spMkLst>
        </pc:spChg>
        <pc:spChg chg="mod">
          <ac:chgData name="Rana Sönmez" userId="51faea41a0386db6" providerId="LiveId" clId="{3DE01F7B-FF1C-4E13-AF86-BB0C2E940301}" dt="2021-05-30T17:42:14.136" v="626" actId="255"/>
          <ac:spMkLst>
            <pc:docMk/>
            <pc:sldMk cId="136041008" sldId="256"/>
            <ac:spMk id="3" creationId="{A58A2622-B739-45BD-80CA-A945D74C3912}"/>
          </ac:spMkLst>
        </pc:spChg>
        <pc:spChg chg="add">
          <ac:chgData name="Rana Sönmez" userId="51faea41a0386db6" providerId="LiveId" clId="{3DE01F7B-FF1C-4E13-AF86-BB0C2E940301}" dt="2021-05-30T10:49:39.435" v="2" actId="26606"/>
          <ac:spMkLst>
            <pc:docMk/>
            <pc:sldMk cId="136041008" sldId="256"/>
            <ac:spMk id="8" creationId="{FBDCECDC-EEE3-4128-AA5E-82A8C08796E8}"/>
          </ac:spMkLst>
        </pc:spChg>
        <pc:spChg chg="add">
          <ac:chgData name="Rana Sönmez" userId="51faea41a0386db6" providerId="LiveId" clId="{3DE01F7B-FF1C-4E13-AF86-BB0C2E940301}" dt="2021-05-30T10:49:39.435" v="2" actId="26606"/>
          <ac:spMkLst>
            <pc:docMk/>
            <pc:sldMk cId="136041008" sldId="256"/>
            <ac:spMk id="10" creationId="{4260EDE0-989C-4E16-AF94-F652294D828E}"/>
          </ac:spMkLst>
        </pc:spChg>
        <pc:spChg chg="add">
          <ac:chgData name="Rana Sönmez" userId="51faea41a0386db6" providerId="LiveId" clId="{3DE01F7B-FF1C-4E13-AF86-BB0C2E940301}" dt="2021-05-30T10:49:39.435" v="2" actId="26606"/>
          <ac:spMkLst>
            <pc:docMk/>
            <pc:sldMk cId="136041008" sldId="256"/>
            <ac:spMk id="12" creationId="{1F3985C0-E548-44D2-B30E-F3E42DADE133}"/>
          </ac:spMkLst>
        </pc:spChg>
        <pc:picChg chg="add mod">
          <ac:chgData name="Rana Sönmez" userId="51faea41a0386db6" providerId="LiveId" clId="{3DE01F7B-FF1C-4E13-AF86-BB0C2E940301}" dt="2021-05-31T19:01:44.670" v="1781" actId="1076"/>
          <ac:picMkLst>
            <pc:docMk/>
            <pc:sldMk cId="136041008" sldId="256"/>
            <ac:picMk id="5" creationId="{F9C7FFAE-A8B0-42C8-A666-6A7EF483D01F}"/>
          </ac:picMkLst>
        </pc:picChg>
      </pc:sldChg>
      <pc:sldChg chg="addSp delSp modSp mod setBg">
        <pc:chgData name="Rana Sönmez" userId="51faea41a0386db6" providerId="LiveId" clId="{3DE01F7B-FF1C-4E13-AF86-BB0C2E940301}" dt="2021-06-01T16:56:10.837" v="1782" actId="20577"/>
        <pc:sldMkLst>
          <pc:docMk/>
          <pc:sldMk cId="820683874" sldId="257"/>
        </pc:sldMkLst>
        <pc:spChg chg="mod">
          <ac:chgData name="Rana Sönmez" userId="51faea41a0386db6" providerId="LiveId" clId="{3DE01F7B-FF1C-4E13-AF86-BB0C2E940301}" dt="2021-05-30T17:27:12.329" v="512" actId="1076"/>
          <ac:spMkLst>
            <pc:docMk/>
            <pc:sldMk cId="820683874" sldId="257"/>
            <ac:spMk id="2" creationId="{E3ABF7CF-ACAD-45C7-AE58-947C411A6E6C}"/>
          </ac:spMkLst>
        </pc:spChg>
        <pc:spChg chg="mod ord">
          <ac:chgData name="Rana Sönmez" userId="51faea41a0386db6" providerId="LiveId" clId="{3DE01F7B-FF1C-4E13-AF86-BB0C2E940301}" dt="2021-06-01T16:56:10.837" v="1782" actId="20577"/>
          <ac:spMkLst>
            <pc:docMk/>
            <pc:sldMk cId="820683874" sldId="257"/>
            <ac:spMk id="3" creationId="{E7943B92-1288-478A-8AA6-1342E2B5348B}"/>
          </ac:spMkLst>
        </pc:spChg>
        <pc:spChg chg="add del">
          <ac:chgData name="Rana Sönmez" userId="51faea41a0386db6" providerId="LiveId" clId="{3DE01F7B-FF1C-4E13-AF86-BB0C2E940301}" dt="2021-05-30T17:27:03.133" v="510" actId="26606"/>
          <ac:spMkLst>
            <pc:docMk/>
            <pc:sldMk cId="820683874" sldId="257"/>
            <ac:spMk id="7" creationId="{10162E77-11AD-44A7-84EC-40C59EEFBD2E}"/>
          </ac:spMkLst>
        </pc:spChg>
        <pc:spChg chg="add del">
          <ac:chgData name="Rana Sönmez" userId="51faea41a0386db6" providerId="LiveId" clId="{3DE01F7B-FF1C-4E13-AF86-BB0C2E940301}" dt="2021-05-30T17:27:03.133" v="510" actId="26606"/>
          <ac:spMkLst>
            <pc:docMk/>
            <pc:sldMk cId="820683874" sldId="257"/>
            <ac:spMk id="9" creationId="{6329CBCE-21AE-419D-AC1F-8ACF510A6670}"/>
          </ac:spMkLst>
        </pc:spChg>
        <pc:spChg chg="add del">
          <ac:chgData name="Rana Sönmez" userId="51faea41a0386db6" providerId="LiveId" clId="{3DE01F7B-FF1C-4E13-AF86-BB0C2E940301}" dt="2021-05-30T17:26:59.250" v="504" actId="26606"/>
          <ac:spMkLst>
            <pc:docMk/>
            <pc:sldMk cId="820683874" sldId="257"/>
            <ac:spMk id="10" creationId="{5CF81D86-BDBA-477C-B7DD-8D359BB9965B}"/>
          </ac:spMkLst>
        </pc:spChg>
        <pc:spChg chg="add del">
          <ac:chgData name="Rana Sönmez" userId="51faea41a0386db6" providerId="LiveId" clId="{3DE01F7B-FF1C-4E13-AF86-BB0C2E940301}" dt="2021-05-30T17:27:03.133" v="510" actId="26606"/>
          <ac:spMkLst>
            <pc:docMk/>
            <pc:sldMk cId="820683874" sldId="257"/>
            <ac:spMk id="11" creationId="{FF2DA012-1414-493D-888F-5D99D0BDA322}"/>
          </ac:spMkLst>
        </pc:spChg>
        <pc:spChg chg="add del">
          <ac:chgData name="Rana Sönmez" userId="51faea41a0386db6" providerId="LiveId" clId="{3DE01F7B-FF1C-4E13-AF86-BB0C2E940301}" dt="2021-05-30T17:26:59.250" v="504" actId="26606"/>
          <ac:spMkLst>
            <pc:docMk/>
            <pc:sldMk cId="820683874" sldId="257"/>
            <ac:spMk id="14" creationId="{88AA064E-5F6E-4024-BC28-EDDC3DFC70E1}"/>
          </ac:spMkLst>
        </pc:spChg>
        <pc:spChg chg="add del">
          <ac:chgData name="Rana Sönmez" userId="51faea41a0386db6" providerId="LiveId" clId="{3DE01F7B-FF1C-4E13-AF86-BB0C2E940301}" dt="2021-05-30T17:26:59.250" v="504" actId="26606"/>
          <ac:spMkLst>
            <pc:docMk/>
            <pc:sldMk cId="820683874" sldId="257"/>
            <ac:spMk id="16" creationId="{03B29638-4838-4B9B-B9DB-96E542BAF3E6}"/>
          </ac:spMkLst>
        </pc:spChg>
        <pc:spChg chg="add del">
          <ac:chgData name="Rana Sönmez" userId="51faea41a0386db6" providerId="LiveId" clId="{3DE01F7B-FF1C-4E13-AF86-BB0C2E940301}" dt="2021-05-30T17:27:01.620" v="506" actId="26606"/>
          <ac:spMkLst>
            <pc:docMk/>
            <pc:sldMk cId="820683874" sldId="257"/>
            <ac:spMk id="18" creationId="{52ABB703-2B0E-4C3B-B4A2-F3973548E561}"/>
          </ac:spMkLst>
        </pc:spChg>
        <pc:spChg chg="add del">
          <ac:chgData name="Rana Sönmez" userId="51faea41a0386db6" providerId="LiveId" clId="{3DE01F7B-FF1C-4E13-AF86-BB0C2E940301}" dt="2021-05-30T17:27:01.620" v="506" actId="26606"/>
          <ac:spMkLst>
            <pc:docMk/>
            <pc:sldMk cId="820683874" sldId="257"/>
            <ac:spMk id="20" creationId="{E95DA498-D9A2-4DA9-B9DA-B3776E08CF7E}"/>
          </ac:spMkLst>
        </pc:spChg>
        <pc:spChg chg="add del">
          <ac:chgData name="Rana Sönmez" userId="51faea41a0386db6" providerId="LiveId" clId="{3DE01F7B-FF1C-4E13-AF86-BB0C2E940301}" dt="2021-05-30T17:27:01.620" v="506" actId="26606"/>
          <ac:spMkLst>
            <pc:docMk/>
            <pc:sldMk cId="820683874" sldId="257"/>
            <ac:spMk id="21" creationId="{82A73093-4B9D-420D-B17E-52293703A1D4}"/>
          </ac:spMkLst>
        </pc:spChg>
        <pc:picChg chg="add mod">
          <ac:chgData name="Rana Sönmez" userId="51faea41a0386db6" providerId="LiveId" clId="{3DE01F7B-FF1C-4E13-AF86-BB0C2E940301}" dt="2021-05-30T17:27:03.133" v="511" actId="26606"/>
          <ac:picMkLst>
            <pc:docMk/>
            <pc:sldMk cId="820683874" sldId="257"/>
            <ac:picMk id="5" creationId="{C33E2EFF-C5A3-4875-A1C3-15E4CF2D94BE}"/>
          </ac:picMkLst>
        </pc:picChg>
        <pc:cxnChg chg="add del">
          <ac:chgData name="Rana Sönmez" userId="51faea41a0386db6" providerId="LiveId" clId="{3DE01F7B-FF1C-4E13-AF86-BB0C2E940301}" dt="2021-05-30T17:27:03.133" v="510" actId="26606"/>
          <ac:cxnSpMkLst>
            <pc:docMk/>
            <pc:sldMk cId="820683874" sldId="257"/>
            <ac:cxnSpMk id="8" creationId="{5AB158E9-1B40-4CD6-95F0-95CA11DF7B7A}"/>
          </ac:cxnSpMkLst>
        </pc:cxnChg>
        <pc:cxnChg chg="add del">
          <ac:chgData name="Rana Sönmez" userId="51faea41a0386db6" providerId="LiveId" clId="{3DE01F7B-FF1C-4E13-AF86-BB0C2E940301}" dt="2021-05-30T17:26:59.250" v="504" actId="26606"/>
          <ac:cxnSpMkLst>
            <pc:docMk/>
            <pc:sldMk cId="820683874" sldId="257"/>
            <ac:cxnSpMk id="12" creationId="{C65F3E9C-EF11-4F8F-A621-399C7A3E6401}"/>
          </ac:cxnSpMkLst>
        </pc:cxnChg>
        <pc:cxnChg chg="add del">
          <ac:chgData name="Rana Sönmez" userId="51faea41a0386db6" providerId="LiveId" clId="{3DE01F7B-FF1C-4E13-AF86-BB0C2E940301}" dt="2021-05-30T17:27:01.620" v="506" actId="26606"/>
          <ac:cxnSpMkLst>
            <pc:docMk/>
            <pc:sldMk cId="820683874" sldId="257"/>
            <ac:cxnSpMk id="19" creationId="{9C21570E-E159-49A6-9891-FA397B7A92D3}"/>
          </ac:cxnSpMkLst>
        </pc:cxnChg>
      </pc:sldChg>
      <pc:sldChg chg="addSp delSp modSp mod ord">
        <pc:chgData name="Rana Sönmez" userId="51faea41a0386db6" providerId="LiveId" clId="{3DE01F7B-FF1C-4E13-AF86-BB0C2E940301}" dt="2021-06-02T13:06:06.330" v="4919" actId="20577"/>
        <pc:sldMkLst>
          <pc:docMk/>
          <pc:sldMk cId="3814613512" sldId="258"/>
        </pc:sldMkLst>
        <pc:spChg chg="add del mod">
          <ac:chgData name="Rana Sönmez" userId="51faea41a0386db6" providerId="LiveId" clId="{3DE01F7B-FF1C-4E13-AF86-BB0C2E940301}" dt="2021-06-02T10:07:14.549" v="2330" actId="21"/>
          <ac:spMkLst>
            <pc:docMk/>
            <pc:sldMk cId="3814613512" sldId="258"/>
            <ac:spMk id="2" creationId="{8B596ACD-3DF2-4EF2-813A-D4AEE7EC77B5}"/>
          </ac:spMkLst>
        </pc:spChg>
        <pc:spChg chg="mod">
          <ac:chgData name="Rana Sönmez" userId="51faea41a0386db6" providerId="LiveId" clId="{3DE01F7B-FF1C-4E13-AF86-BB0C2E940301}" dt="2021-06-02T13:06:06.330" v="4919" actId="20577"/>
          <ac:spMkLst>
            <pc:docMk/>
            <pc:sldMk cId="3814613512" sldId="258"/>
            <ac:spMk id="3" creationId="{09912D0A-A211-4475-AD89-7D140CD67ACE}"/>
          </ac:spMkLst>
        </pc:spChg>
        <pc:spChg chg="add del mod">
          <ac:chgData name="Rana Sönmez" userId="51faea41a0386db6" providerId="LiveId" clId="{3DE01F7B-FF1C-4E13-AF86-BB0C2E940301}" dt="2021-06-02T10:07:23.667" v="2333" actId="478"/>
          <ac:spMkLst>
            <pc:docMk/>
            <pc:sldMk cId="3814613512" sldId="258"/>
            <ac:spMk id="4" creationId="{6499B61C-55CB-44DB-9C28-5DD352064CB2}"/>
          </ac:spMkLst>
        </pc:spChg>
      </pc:sldChg>
      <pc:sldChg chg="modSp mod">
        <pc:chgData name="Rana Sönmez" userId="51faea41a0386db6" providerId="LiveId" clId="{3DE01F7B-FF1C-4E13-AF86-BB0C2E940301}" dt="2021-06-01T16:56:19.990" v="1784" actId="20577"/>
        <pc:sldMkLst>
          <pc:docMk/>
          <pc:sldMk cId="492031097" sldId="260"/>
        </pc:sldMkLst>
        <pc:spChg chg="mod">
          <ac:chgData name="Rana Sönmez" userId="51faea41a0386db6" providerId="LiveId" clId="{3DE01F7B-FF1C-4E13-AF86-BB0C2E940301}" dt="2021-06-01T16:56:19.990" v="1784" actId="20577"/>
          <ac:spMkLst>
            <pc:docMk/>
            <pc:sldMk cId="492031097" sldId="260"/>
            <ac:spMk id="3" creationId="{5F05E278-CAD0-4FB5-B20D-C212E1DBD8AB}"/>
          </ac:spMkLst>
        </pc:spChg>
        <pc:picChg chg="mod">
          <ac:chgData name="Rana Sönmez" userId="51faea41a0386db6" providerId="LiveId" clId="{3DE01F7B-FF1C-4E13-AF86-BB0C2E940301}" dt="2021-05-30T10:56:30.587" v="74" actId="1076"/>
          <ac:picMkLst>
            <pc:docMk/>
            <pc:sldMk cId="492031097" sldId="260"/>
            <ac:picMk id="7" creationId="{FD8D71C4-CB74-4641-87E6-AF4186A48AA7}"/>
          </ac:picMkLst>
        </pc:picChg>
        <pc:picChg chg="mod">
          <ac:chgData name="Rana Sönmez" userId="51faea41a0386db6" providerId="LiveId" clId="{3DE01F7B-FF1C-4E13-AF86-BB0C2E940301}" dt="2021-05-30T10:56:24.395" v="73" actId="1076"/>
          <ac:picMkLst>
            <pc:docMk/>
            <pc:sldMk cId="492031097" sldId="260"/>
            <ac:picMk id="9" creationId="{9A7B98F3-5B5D-45F0-81D1-DF876844336E}"/>
          </ac:picMkLst>
        </pc:picChg>
      </pc:sldChg>
      <pc:sldChg chg="modSp del mod">
        <pc:chgData name="Rana Sönmez" userId="51faea41a0386db6" providerId="LiveId" clId="{3DE01F7B-FF1C-4E13-AF86-BB0C2E940301}" dt="2021-06-02T11:37:57.274" v="3354" actId="2696"/>
        <pc:sldMkLst>
          <pc:docMk/>
          <pc:sldMk cId="1839343983" sldId="261"/>
        </pc:sldMkLst>
        <pc:spChg chg="mod">
          <ac:chgData name="Rana Sönmez" userId="51faea41a0386db6" providerId="LiveId" clId="{3DE01F7B-FF1C-4E13-AF86-BB0C2E940301}" dt="2021-06-02T10:08:50.895" v="2427" actId="20577"/>
          <ac:spMkLst>
            <pc:docMk/>
            <pc:sldMk cId="1839343983" sldId="261"/>
            <ac:spMk id="2" creationId="{A4BCE9F3-EDD6-4732-836B-A5F5A4EDE263}"/>
          </ac:spMkLst>
        </pc:spChg>
        <pc:spChg chg="mod">
          <ac:chgData name="Rana Sönmez" userId="51faea41a0386db6" providerId="LiveId" clId="{3DE01F7B-FF1C-4E13-AF86-BB0C2E940301}" dt="2021-06-02T11:37:51.974" v="3353" actId="5793"/>
          <ac:spMkLst>
            <pc:docMk/>
            <pc:sldMk cId="1839343983" sldId="261"/>
            <ac:spMk id="3" creationId="{A067F972-92CF-4246-ABCB-6EEFBEE22758}"/>
          </ac:spMkLst>
        </pc:spChg>
      </pc:sldChg>
      <pc:sldChg chg="modSp del mod">
        <pc:chgData name="Rana Sönmez" userId="51faea41a0386db6" providerId="LiveId" clId="{3DE01F7B-FF1C-4E13-AF86-BB0C2E940301}" dt="2021-06-02T11:40:11.364" v="3459" actId="2696"/>
        <pc:sldMkLst>
          <pc:docMk/>
          <pc:sldMk cId="1574944989" sldId="262"/>
        </pc:sldMkLst>
        <pc:spChg chg="mod ord">
          <ac:chgData name="Rana Sönmez" userId="51faea41a0386db6" providerId="LiveId" clId="{3DE01F7B-FF1C-4E13-AF86-BB0C2E940301}" dt="2021-06-01T16:56:51.641" v="1791" actId="20577"/>
          <ac:spMkLst>
            <pc:docMk/>
            <pc:sldMk cId="1574944989" sldId="262"/>
            <ac:spMk id="3" creationId="{17D5CBF1-E0C7-4A3D-BE3A-E134CBCFF127}"/>
          </ac:spMkLst>
        </pc:spChg>
        <pc:picChg chg="mod">
          <ac:chgData name="Rana Sönmez" userId="51faea41a0386db6" providerId="LiveId" clId="{3DE01F7B-FF1C-4E13-AF86-BB0C2E940301}" dt="2021-05-30T17:27:59.925" v="517" actId="26606"/>
          <ac:picMkLst>
            <pc:docMk/>
            <pc:sldMk cId="1574944989" sldId="262"/>
            <ac:picMk id="5" creationId="{853B07EF-194F-424C-B1F4-E57934A84EF3}"/>
          </ac:picMkLst>
        </pc:picChg>
      </pc:sldChg>
      <pc:sldChg chg="addSp delSp modSp del mod">
        <pc:chgData name="Rana Sönmez" userId="51faea41a0386db6" providerId="LiveId" clId="{3DE01F7B-FF1C-4E13-AF86-BB0C2E940301}" dt="2021-06-02T12:17:12.635" v="4408" actId="2696"/>
        <pc:sldMkLst>
          <pc:docMk/>
          <pc:sldMk cId="3705216311" sldId="263"/>
        </pc:sldMkLst>
        <pc:spChg chg="mod">
          <ac:chgData name="Rana Sönmez" userId="51faea41a0386db6" providerId="LiveId" clId="{3DE01F7B-FF1C-4E13-AF86-BB0C2E940301}" dt="2021-06-01T16:56:54.100" v="1792" actId="20577"/>
          <ac:spMkLst>
            <pc:docMk/>
            <pc:sldMk cId="3705216311" sldId="263"/>
            <ac:spMk id="3" creationId="{496F1A31-4C96-404A-913F-BFEAB171F9F9}"/>
          </ac:spMkLst>
        </pc:spChg>
        <pc:picChg chg="add del mod">
          <ac:chgData name="Rana Sönmez" userId="51faea41a0386db6" providerId="LiveId" clId="{3DE01F7B-FF1C-4E13-AF86-BB0C2E940301}" dt="2021-05-30T17:40:54.307" v="616" actId="931"/>
          <ac:picMkLst>
            <pc:docMk/>
            <pc:sldMk cId="3705216311" sldId="263"/>
            <ac:picMk id="4" creationId="{6E5102CE-D199-45A4-B778-4E7FB54DC56B}"/>
          </ac:picMkLst>
        </pc:picChg>
      </pc:sldChg>
      <pc:sldChg chg="modSp mod ord">
        <pc:chgData name="Rana Sönmez" userId="51faea41a0386db6" providerId="LiveId" clId="{3DE01F7B-FF1C-4E13-AF86-BB0C2E940301}" dt="2021-06-02T11:37:29.656" v="3289" actId="1076"/>
        <pc:sldMkLst>
          <pc:docMk/>
          <pc:sldMk cId="3658462723" sldId="264"/>
        </pc:sldMkLst>
        <pc:spChg chg="mod">
          <ac:chgData name="Rana Sönmez" userId="51faea41a0386db6" providerId="LiveId" clId="{3DE01F7B-FF1C-4E13-AF86-BB0C2E940301}" dt="2021-05-30T11:14:03.285" v="378" actId="1076"/>
          <ac:spMkLst>
            <pc:docMk/>
            <pc:sldMk cId="3658462723" sldId="264"/>
            <ac:spMk id="2" creationId="{7174C7DB-7061-4386-87D0-0ADD9BAC0B5B}"/>
          </ac:spMkLst>
        </pc:spChg>
        <pc:spChg chg="mod">
          <ac:chgData name="Rana Sönmez" userId="51faea41a0386db6" providerId="LiveId" clId="{3DE01F7B-FF1C-4E13-AF86-BB0C2E940301}" dt="2021-06-02T11:37:29.656" v="3289" actId="1076"/>
          <ac:spMkLst>
            <pc:docMk/>
            <pc:sldMk cId="3658462723" sldId="264"/>
            <ac:spMk id="3" creationId="{1A7B1C70-3EA4-42CB-8F4B-DC340F204AF2}"/>
          </ac:spMkLst>
        </pc:spChg>
        <pc:picChg chg="mod">
          <ac:chgData name="Rana Sönmez" userId="51faea41a0386db6" providerId="LiveId" clId="{3DE01F7B-FF1C-4E13-AF86-BB0C2E940301}" dt="2021-05-30T11:29:53.621" v="495" actId="14100"/>
          <ac:picMkLst>
            <pc:docMk/>
            <pc:sldMk cId="3658462723" sldId="264"/>
            <ac:picMk id="7" creationId="{4C973628-E864-41A8-92D6-474572336248}"/>
          </ac:picMkLst>
        </pc:picChg>
      </pc:sldChg>
      <pc:sldChg chg="addSp delSp modSp mod ord setBg">
        <pc:chgData name="Rana Sönmez" userId="51faea41a0386db6" providerId="LiveId" clId="{3DE01F7B-FF1C-4E13-AF86-BB0C2E940301}" dt="2021-06-02T11:22:14.251" v="2710" actId="20577"/>
        <pc:sldMkLst>
          <pc:docMk/>
          <pc:sldMk cId="237681419" sldId="269"/>
        </pc:sldMkLst>
        <pc:spChg chg="mod ord">
          <ac:chgData name="Rana Sönmez" userId="51faea41a0386db6" providerId="LiveId" clId="{3DE01F7B-FF1C-4E13-AF86-BB0C2E940301}" dt="2021-06-02T11:22:14.251" v="2710" actId="20577"/>
          <ac:spMkLst>
            <pc:docMk/>
            <pc:sldMk cId="237681419" sldId="269"/>
            <ac:spMk id="3" creationId="{1ECE8BA8-B97E-4B18-9BE0-6879AB45C7FA}"/>
          </ac:spMkLst>
        </pc:spChg>
        <pc:spChg chg="add del">
          <ac:chgData name="Rana Sönmez" userId="51faea41a0386db6" providerId="LiveId" clId="{3DE01F7B-FF1C-4E13-AF86-BB0C2E940301}" dt="2021-05-30T17:29:10.519" v="522" actId="26606"/>
          <ac:spMkLst>
            <pc:docMk/>
            <pc:sldMk cId="237681419" sldId="269"/>
            <ac:spMk id="9" creationId="{C33BF9DD-8A45-4EEE-B231-0A14D322E5F9}"/>
          </ac:spMkLst>
        </pc:spChg>
        <pc:spChg chg="add del">
          <ac:chgData name="Rana Sönmez" userId="51faea41a0386db6" providerId="LiveId" clId="{3DE01F7B-FF1C-4E13-AF86-BB0C2E940301}" dt="2021-05-30T17:29:10.519" v="522" actId="26606"/>
          <ac:spMkLst>
            <pc:docMk/>
            <pc:sldMk cId="237681419" sldId="269"/>
            <ac:spMk id="13" creationId="{D5FBCAC9-BD8B-4F3B-AD74-EF37D4211349}"/>
          </ac:spMkLst>
        </pc:spChg>
        <pc:spChg chg="add del">
          <ac:chgData name="Rana Sönmez" userId="51faea41a0386db6" providerId="LiveId" clId="{3DE01F7B-FF1C-4E13-AF86-BB0C2E940301}" dt="2021-05-30T17:29:10.519" v="522" actId="26606"/>
          <ac:spMkLst>
            <pc:docMk/>
            <pc:sldMk cId="237681419" sldId="269"/>
            <ac:spMk id="15" creationId="{9556C5A8-AD7E-4CE7-87BE-9EA3B5E1786F}"/>
          </ac:spMkLst>
        </pc:spChg>
        <pc:picChg chg="add mod">
          <ac:chgData name="Rana Sönmez" userId="51faea41a0386db6" providerId="LiveId" clId="{3DE01F7B-FF1C-4E13-AF86-BB0C2E940301}" dt="2021-05-30T17:29:13.869" v="525" actId="26606"/>
          <ac:picMkLst>
            <pc:docMk/>
            <pc:sldMk cId="237681419" sldId="269"/>
            <ac:picMk id="4" creationId="{5F65708A-317F-4D69-9512-CB72809F91EB}"/>
          </ac:picMkLst>
        </pc:picChg>
        <pc:cxnChg chg="add del">
          <ac:chgData name="Rana Sönmez" userId="51faea41a0386db6" providerId="LiveId" clId="{3DE01F7B-FF1C-4E13-AF86-BB0C2E940301}" dt="2021-05-30T17:29:10.519" v="522" actId="26606"/>
          <ac:cxnSpMkLst>
            <pc:docMk/>
            <pc:sldMk cId="237681419" sldId="269"/>
            <ac:cxnSpMk id="11" creationId="{9020DCC9-F851-4562-BB20-1AB3C51BFD08}"/>
          </ac:cxnSpMkLst>
        </pc:cxnChg>
      </pc:sldChg>
      <pc:sldChg chg="addSp delSp modSp mod setBg">
        <pc:chgData name="Rana Sönmez" userId="51faea41a0386db6" providerId="LiveId" clId="{3DE01F7B-FF1C-4E13-AF86-BB0C2E940301}" dt="2021-05-30T18:08:13.781" v="1426" actId="26606"/>
        <pc:sldMkLst>
          <pc:docMk/>
          <pc:sldMk cId="3461139042" sldId="270"/>
        </pc:sldMkLst>
        <pc:spChg chg="del mod">
          <ac:chgData name="Rana Sönmez" userId="51faea41a0386db6" providerId="LiveId" clId="{3DE01F7B-FF1C-4E13-AF86-BB0C2E940301}" dt="2021-05-30T18:06:42.202" v="1404" actId="21"/>
          <ac:spMkLst>
            <pc:docMk/>
            <pc:sldMk cId="3461139042" sldId="270"/>
            <ac:spMk id="2" creationId="{3FA8CB75-5F0A-435F-AAEC-68B072B72134}"/>
          </ac:spMkLst>
        </pc:spChg>
        <pc:spChg chg="add del">
          <ac:chgData name="Rana Sönmez" userId="51faea41a0386db6" providerId="LiveId" clId="{3DE01F7B-FF1C-4E13-AF86-BB0C2E940301}" dt="2021-05-30T18:06:57.973" v="1409" actId="26606"/>
          <ac:spMkLst>
            <pc:docMk/>
            <pc:sldMk cId="3461139042" sldId="270"/>
            <ac:spMk id="9" creationId="{AE1AF813-2D2F-4B78-9216-388AF161EDAA}"/>
          </ac:spMkLst>
        </pc:spChg>
        <pc:spChg chg="add del">
          <ac:chgData name="Rana Sönmez" userId="51faea41a0386db6" providerId="LiveId" clId="{3DE01F7B-FF1C-4E13-AF86-BB0C2E940301}" dt="2021-05-30T18:06:57.973" v="1409" actId="26606"/>
          <ac:spMkLst>
            <pc:docMk/>
            <pc:sldMk cId="3461139042" sldId="270"/>
            <ac:spMk id="11" creationId="{C47181D2-95D5-4439-9BDF-14D4FDC7BD80}"/>
          </ac:spMkLst>
        </pc:spChg>
        <pc:spChg chg="add del">
          <ac:chgData name="Rana Sönmez" userId="51faea41a0386db6" providerId="LiveId" clId="{3DE01F7B-FF1C-4E13-AF86-BB0C2E940301}" dt="2021-05-30T18:07:07.321" v="1411" actId="26606"/>
          <ac:spMkLst>
            <pc:docMk/>
            <pc:sldMk cId="3461139042" sldId="270"/>
            <ac:spMk id="13" creationId="{2C7211D9-E545-4D00-9874-641EC7C7BD85}"/>
          </ac:spMkLst>
        </pc:spChg>
        <pc:spChg chg="add del">
          <ac:chgData name="Rana Sönmez" userId="51faea41a0386db6" providerId="LiveId" clId="{3DE01F7B-FF1C-4E13-AF86-BB0C2E940301}" dt="2021-05-30T18:07:07.321" v="1411" actId="26606"/>
          <ac:spMkLst>
            <pc:docMk/>
            <pc:sldMk cId="3461139042" sldId="270"/>
            <ac:spMk id="14" creationId="{C2579DAE-C141-48DB-810E-C070C300819E}"/>
          </ac:spMkLst>
        </pc:spChg>
        <pc:spChg chg="add del">
          <ac:chgData name="Rana Sönmez" userId="51faea41a0386db6" providerId="LiveId" clId="{3DE01F7B-FF1C-4E13-AF86-BB0C2E940301}" dt="2021-05-30T18:07:07.321" v="1411" actId="26606"/>
          <ac:spMkLst>
            <pc:docMk/>
            <pc:sldMk cId="3461139042" sldId="270"/>
            <ac:spMk id="15" creationId="{5DBBC34A-8C43-4368-951E-A04EB7C00E32}"/>
          </ac:spMkLst>
        </pc:spChg>
        <pc:spChg chg="add del">
          <ac:chgData name="Rana Sönmez" userId="51faea41a0386db6" providerId="LiveId" clId="{3DE01F7B-FF1C-4E13-AF86-BB0C2E940301}" dt="2021-05-30T18:07:07.321" v="1411" actId="26606"/>
          <ac:spMkLst>
            <pc:docMk/>
            <pc:sldMk cId="3461139042" sldId="270"/>
            <ac:spMk id="16" creationId="{02FD90C3-6350-4D5B-9738-6E94EDF30F74}"/>
          </ac:spMkLst>
        </pc:spChg>
        <pc:spChg chg="add del">
          <ac:chgData name="Rana Sönmez" userId="51faea41a0386db6" providerId="LiveId" clId="{3DE01F7B-FF1C-4E13-AF86-BB0C2E940301}" dt="2021-05-30T18:08:13.781" v="1426" actId="26606"/>
          <ac:spMkLst>
            <pc:docMk/>
            <pc:sldMk cId="3461139042" sldId="270"/>
            <ac:spMk id="17" creationId="{B76E24C1-2968-40DC-A36E-F6B85F0F0752}"/>
          </ac:spMkLst>
        </pc:spChg>
        <pc:spChg chg="add del">
          <ac:chgData name="Rana Sönmez" userId="51faea41a0386db6" providerId="LiveId" clId="{3DE01F7B-FF1C-4E13-AF86-BB0C2E940301}" dt="2021-05-30T18:08:13.781" v="1426" actId="26606"/>
          <ac:spMkLst>
            <pc:docMk/>
            <pc:sldMk cId="3461139042" sldId="270"/>
            <ac:spMk id="18" creationId="{C2579DAE-C141-48DB-810E-C070C300819E}"/>
          </ac:spMkLst>
        </pc:spChg>
        <pc:spChg chg="add del">
          <ac:chgData name="Rana Sönmez" userId="51faea41a0386db6" providerId="LiveId" clId="{3DE01F7B-FF1C-4E13-AF86-BB0C2E940301}" dt="2021-05-30T18:08:13.781" v="1426" actId="26606"/>
          <ac:spMkLst>
            <pc:docMk/>
            <pc:sldMk cId="3461139042" sldId="270"/>
            <ac:spMk id="19" creationId="{02FD90C3-6350-4D5B-9738-6E94EDF30F74}"/>
          </ac:spMkLst>
        </pc:spChg>
        <pc:spChg chg="add del">
          <ac:chgData name="Rana Sönmez" userId="51faea41a0386db6" providerId="LiveId" clId="{3DE01F7B-FF1C-4E13-AF86-BB0C2E940301}" dt="2021-05-30T18:08:13.781" v="1426" actId="26606"/>
          <ac:spMkLst>
            <pc:docMk/>
            <pc:sldMk cId="3461139042" sldId="270"/>
            <ac:spMk id="20" creationId="{41497DE5-0939-4D1D-9350-0C5E1B209C68}"/>
          </ac:spMkLst>
        </pc:spChg>
        <pc:spChg chg="add del">
          <ac:chgData name="Rana Sönmez" userId="51faea41a0386db6" providerId="LiveId" clId="{3DE01F7B-FF1C-4E13-AF86-BB0C2E940301}" dt="2021-05-30T18:08:13.781" v="1426" actId="26606"/>
          <ac:spMkLst>
            <pc:docMk/>
            <pc:sldMk cId="3461139042" sldId="270"/>
            <ac:spMk id="21" creationId="{5CCC70ED-6C63-4537-B7EB-51990D6C0A6F}"/>
          </ac:spMkLst>
        </pc:spChg>
        <pc:spChg chg="add del">
          <ac:chgData name="Rana Sönmez" userId="51faea41a0386db6" providerId="LiveId" clId="{3DE01F7B-FF1C-4E13-AF86-BB0C2E940301}" dt="2021-05-30T18:08:02.802" v="1419" actId="26606"/>
          <ac:spMkLst>
            <pc:docMk/>
            <pc:sldMk cId="3461139042" sldId="270"/>
            <ac:spMk id="26" creationId="{C2579DAE-C141-48DB-810E-C070C300819E}"/>
          </ac:spMkLst>
        </pc:spChg>
        <pc:spChg chg="add del">
          <ac:chgData name="Rana Sönmez" userId="51faea41a0386db6" providerId="LiveId" clId="{3DE01F7B-FF1C-4E13-AF86-BB0C2E940301}" dt="2021-05-30T18:08:02.802" v="1419" actId="26606"/>
          <ac:spMkLst>
            <pc:docMk/>
            <pc:sldMk cId="3461139042" sldId="270"/>
            <ac:spMk id="28" creationId="{02FD90C3-6350-4D5B-9738-6E94EDF30F74}"/>
          </ac:spMkLst>
        </pc:spChg>
        <pc:spChg chg="add del">
          <ac:chgData name="Rana Sönmez" userId="51faea41a0386db6" providerId="LiveId" clId="{3DE01F7B-FF1C-4E13-AF86-BB0C2E940301}" dt="2021-05-30T18:08:02.802" v="1419" actId="26606"/>
          <ac:spMkLst>
            <pc:docMk/>
            <pc:sldMk cId="3461139042" sldId="270"/>
            <ac:spMk id="30" creationId="{41497DE5-0939-4D1D-9350-0C5E1B209C68}"/>
          </ac:spMkLst>
        </pc:spChg>
        <pc:spChg chg="add del">
          <ac:chgData name="Rana Sönmez" userId="51faea41a0386db6" providerId="LiveId" clId="{3DE01F7B-FF1C-4E13-AF86-BB0C2E940301}" dt="2021-05-30T18:08:02.802" v="1419" actId="26606"/>
          <ac:spMkLst>
            <pc:docMk/>
            <pc:sldMk cId="3461139042" sldId="270"/>
            <ac:spMk id="32" creationId="{5CCC70ED-6C63-4537-B7EB-51990D6C0A6F}"/>
          </ac:spMkLst>
        </pc:spChg>
        <pc:spChg chg="add del">
          <ac:chgData name="Rana Sönmez" userId="51faea41a0386db6" providerId="LiveId" clId="{3DE01F7B-FF1C-4E13-AF86-BB0C2E940301}" dt="2021-05-30T18:08:02.802" v="1419" actId="26606"/>
          <ac:spMkLst>
            <pc:docMk/>
            <pc:sldMk cId="3461139042" sldId="270"/>
            <ac:spMk id="34" creationId="{B76E24C1-2968-40DC-A36E-F6B85F0F0752}"/>
          </ac:spMkLst>
        </pc:spChg>
        <pc:spChg chg="add del">
          <ac:chgData name="Rana Sönmez" userId="51faea41a0386db6" providerId="LiveId" clId="{3DE01F7B-FF1C-4E13-AF86-BB0C2E940301}" dt="2021-05-30T18:08:05.630" v="1421" actId="26606"/>
          <ac:spMkLst>
            <pc:docMk/>
            <pc:sldMk cId="3461139042" sldId="270"/>
            <ac:spMk id="36" creationId="{AE1AF813-2D2F-4B78-9216-388AF161EDAA}"/>
          </ac:spMkLst>
        </pc:spChg>
        <pc:spChg chg="add del">
          <ac:chgData name="Rana Sönmez" userId="51faea41a0386db6" providerId="LiveId" clId="{3DE01F7B-FF1C-4E13-AF86-BB0C2E940301}" dt="2021-05-30T18:08:05.630" v="1421" actId="26606"/>
          <ac:spMkLst>
            <pc:docMk/>
            <pc:sldMk cId="3461139042" sldId="270"/>
            <ac:spMk id="37" creationId="{C47181D2-95D5-4439-9BDF-14D4FDC7BD80}"/>
          </ac:spMkLst>
        </pc:spChg>
        <pc:spChg chg="add del">
          <ac:chgData name="Rana Sönmez" userId="51faea41a0386db6" providerId="LiveId" clId="{3DE01F7B-FF1C-4E13-AF86-BB0C2E940301}" dt="2021-05-30T18:08:05.630" v="1421" actId="26606"/>
          <ac:spMkLst>
            <pc:docMk/>
            <pc:sldMk cId="3461139042" sldId="270"/>
            <ac:spMk id="38" creationId="{AFF43A89-FF65-44A9-BE4C-DC7389FF9CE1}"/>
          </ac:spMkLst>
        </pc:spChg>
        <pc:spChg chg="add del">
          <ac:chgData name="Rana Sönmez" userId="51faea41a0386db6" providerId="LiveId" clId="{3DE01F7B-FF1C-4E13-AF86-BB0C2E940301}" dt="2021-05-30T18:08:05.630" v="1421" actId="26606"/>
          <ac:spMkLst>
            <pc:docMk/>
            <pc:sldMk cId="3461139042" sldId="270"/>
            <ac:spMk id="39" creationId="{3CBC4341-33FB-4D46-A7B4-62039B616233}"/>
          </ac:spMkLst>
        </pc:spChg>
        <pc:spChg chg="add del">
          <ac:chgData name="Rana Sönmez" userId="51faea41a0386db6" providerId="LiveId" clId="{3DE01F7B-FF1C-4E13-AF86-BB0C2E940301}" dt="2021-05-30T18:08:05.630" v="1421" actId="26606"/>
          <ac:spMkLst>
            <pc:docMk/>
            <pc:sldMk cId="3461139042" sldId="270"/>
            <ac:spMk id="40" creationId="{89394C5B-B8DE-4221-8CA4-A30237DB3241}"/>
          </ac:spMkLst>
        </pc:spChg>
        <pc:spChg chg="add del">
          <ac:chgData name="Rana Sönmez" userId="51faea41a0386db6" providerId="LiveId" clId="{3DE01F7B-FF1C-4E13-AF86-BB0C2E940301}" dt="2021-05-30T18:08:10.688" v="1423" actId="26606"/>
          <ac:spMkLst>
            <pc:docMk/>
            <pc:sldMk cId="3461139042" sldId="270"/>
            <ac:spMk id="42" creationId="{C2579DAE-C141-48DB-810E-C070C300819E}"/>
          </ac:spMkLst>
        </pc:spChg>
        <pc:spChg chg="add del">
          <ac:chgData name="Rana Sönmez" userId="51faea41a0386db6" providerId="LiveId" clId="{3DE01F7B-FF1C-4E13-AF86-BB0C2E940301}" dt="2021-05-30T18:08:10.688" v="1423" actId="26606"/>
          <ac:spMkLst>
            <pc:docMk/>
            <pc:sldMk cId="3461139042" sldId="270"/>
            <ac:spMk id="43" creationId="{02FD90C3-6350-4D5B-9738-6E94EDF30F74}"/>
          </ac:spMkLst>
        </pc:spChg>
        <pc:spChg chg="add del">
          <ac:chgData name="Rana Sönmez" userId="51faea41a0386db6" providerId="LiveId" clId="{3DE01F7B-FF1C-4E13-AF86-BB0C2E940301}" dt="2021-05-30T18:08:10.688" v="1423" actId="26606"/>
          <ac:spMkLst>
            <pc:docMk/>
            <pc:sldMk cId="3461139042" sldId="270"/>
            <ac:spMk id="44" creationId="{BCD2D517-BC35-4439-AC31-06DF764F25FC}"/>
          </ac:spMkLst>
        </pc:spChg>
        <pc:spChg chg="add del">
          <ac:chgData name="Rana Sönmez" userId="51faea41a0386db6" providerId="LiveId" clId="{3DE01F7B-FF1C-4E13-AF86-BB0C2E940301}" dt="2021-05-30T18:08:10.688" v="1423" actId="26606"/>
          <ac:spMkLst>
            <pc:docMk/>
            <pc:sldMk cId="3461139042" sldId="270"/>
            <ac:spMk id="45" creationId="{2DD3F846-0483-40F5-A881-0C1AD2A0CAD7}"/>
          </ac:spMkLst>
        </pc:spChg>
        <pc:spChg chg="add del">
          <ac:chgData name="Rana Sönmez" userId="51faea41a0386db6" providerId="LiveId" clId="{3DE01F7B-FF1C-4E13-AF86-BB0C2E940301}" dt="2021-05-30T18:08:13.774" v="1425" actId="26606"/>
          <ac:spMkLst>
            <pc:docMk/>
            <pc:sldMk cId="3461139042" sldId="270"/>
            <ac:spMk id="47" creationId="{AE1AF813-2D2F-4B78-9216-388AF161EDAA}"/>
          </ac:spMkLst>
        </pc:spChg>
        <pc:spChg chg="add del">
          <ac:chgData name="Rana Sönmez" userId="51faea41a0386db6" providerId="LiveId" clId="{3DE01F7B-FF1C-4E13-AF86-BB0C2E940301}" dt="2021-05-30T18:08:13.774" v="1425" actId="26606"/>
          <ac:spMkLst>
            <pc:docMk/>
            <pc:sldMk cId="3461139042" sldId="270"/>
            <ac:spMk id="48" creationId="{C47181D2-95D5-4439-9BDF-14D4FDC7BD80}"/>
          </ac:spMkLst>
        </pc:spChg>
        <pc:spChg chg="add">
          <ac:chgData name="Rana Sönmez" userId="51faea41a0386db6" providerId="LiveId" clId="{3DE01F7B-FF1C-4E13-AF86-BB0C2E940301}" dt="2021-05-30T18:08:13.781" v="1426" actId="26606"/>
          <ac:spMkLst>
            <pc:docMk/>
            <pc:sldMk cId="3461139042" sldId="270"/>
            <ac:spMk id="50" creationId="{C2579DAE-C141-48DB-810E-C070C300819E}"/>
          </ac:spMkLst>
        </pc:spChg>
        <pc:spChg chg="add">
          <ac:chgData name="Rana Sönmez" userId="51faea41a0386db6" providerId="LiveId" clId="{3DE01F7B-FF1C-4E13-AF86-BB0C2E940301}" dt="2021-05-30T18:08:13.781" v="1426" actId="26606"/>
          <ac:spMkLst>
            <pc:docMk/>
            <pc:sldMk cId="3461139042" sldId="270"/>
            <ac:spMk id="51" creationId="{02FD90C3-6350-4D5B-9738-6E94EDF30F74}"/>
          </ac:spMkLst>
        </pc:spChg>
        <pc:spChg chg="add">
          <ac:chgData name="Rana Sönmez" userId="51faea41a0386db6" providerId="LiveId" clId="{3DE01F7B-FF1C-4E13-AF86-BB0C2E940301}" dt="2021-05-30T18:08:13.781" v="1426" actId="26606"/>
          <ac:spMkLst>
            <pc:docMk/>
            <pc:sldMk cId="3461139042" sldId="270"/>
            <ac:spMk id="52" creationId="{BCD2D517-BC35-4439-AC31-06DF764F25FC}"/>
          </ac:spMkLst>
        </pc:spChg>
        <pc:spChg chg="add">
          <ac:chgData name="Rana Sönmez" userId="51faea41a0386db6" providerId="LiveId" clId="{3DE01F7B-FF1C-4E13-AF86-BB0C2E940301}" dt="2021-05-30T18:08:13.781" v="1426" actId="26606"/>
          <ac:spMkLst>
            <pc:docMk/>
            <pc:sldMk cId="3461139042" sldId="270"/>
            <ac:spMk id="53" creationId="{2DD3F846-0483-40F5-A881-0C1AD2A0CAD7}"/>
          </ac:spMkLst>
        </pc:spChg>
        <pc:picChg chg="add del mod">
          <ac:chgData name="Rana Sönmez" userId="51faea41a0386db6" providerId="LiveId" clId="{3DE01F7B-FF1C-4E13-AF86-BB0C2E940301}" dt="2021-05-30T18:07:48.226" v="1414" actId="21"/>
          <ac:picMkLst>
            <pc:docMk/>
            <pc:sldMk cId="3461139042" sldId="270"/>
            <ac:picMk id="4" creationId="{63A494AE-30C5-41E0-9BBB-035EC40F0E0F}"/>
          </ac:picMkLst>
        </pc:picChg>
        <pc:picChg chg="add mod">
          <ac:chgData name="Rana Sönmez" userId="51faea41a0386db6" providerId="LiveId" clId="{3DE01F7B-FF1C-4E13-AF86-BB0C2E940301}" dt="2021-05-30T18:08:13.781" v="1426" actId="26606"/>
          <ac:picMkLst>
            <pc:docMk/>
            <pc:sldMk cId="3461139042" sldId="270"/>
            <ac:picMk id="6" creationId="{78615DB5-4812-4DB7-9BB3-27BDCCC7F4DD}"/>
          </ac:picMkLst>
        </pc:picChg>
      </pc:sldChg>
      <pc:sldChg chg="addSp delSp modSp del mod ord delDesignElem">
        <pc:chgData name="Rana Sönmez" userId="51faea41a0386db6" providerId="LiveId" clId="{3DE01F7B-FF1C-4E13-AF86-BB0C2E940301}" dt="2021-05-30T18:11:34.125" v="1427" actId="2696"/>
        <pc:sldMkLst>
          <pc:docMk/>
          <pc:sldMk cId="932802497" sldId="271"/>
        </pc:sldMkLst>
        <pc:spChg chg="add">
          <ac:chgData name="Rana Sönmez" userId="51faea41a0386db6" providerId="LiveId" clId="{3DE01F7B-FF1C-4E13-AF86-BB0C2E940301}" dt="2021-05-30T17:30:37.837" v="535" actId="26606"/>
          <ac:spMkLst>
            <pc:docMk/>
            <pc:sldMk cId="932802497" sldId="271"/>
            <ac:spMk id="20" creationId="{41497DE5-0939-4D1D-9350-0C5E1B209C68}"/>
          </ac:spMkLst>
        </pc:spChg>
        <pc:spChg chg="add">
          <ac:chgData name="Rana Sönmez" userId="51faea41a0386db6" providerId="LiveId" clId="{3DE01F7B-FF1C-4E13-AF86-BB0C2E940301}" dt="2021-05-30T17:30:37.837" v="535" actId="26606"/>
          <ac:spMkLst>
            <pc:docMk/>
            <pc:sldMk cId="932802497" sldId="271"/>
            <ac:spMk id="22" creationId="{5CCC70ED-6C63-4537-B7EB-51990D6C0A6F}"/>
          </ac:spMkLst>
        </pc:spChg>
        <pc:spChg chg="add">
          <ac:chgData name="Rana Sönmez" userId="51faea41a0386db6" providerId="LiveId" clId="{3DE01F7B-FF1C-4E13-AF86-BB0C2E940301}" dt="2021-05-30T17:30:37.837" v="535" actId="26606"/>
          <ac:spMkLst>
            <pc:docMk/>
            <pc:sldMk cId="932802497" sldId="271"/>
            <ac:spMk id="24" creationId="{B76E24C1-2968-40DC-A36E-F6B85F0F0752}"/>
          </ac:spMkLst>
        </pc:spChg>
        <pc:spChg chg="del">
          <ac:chgData name="Rana Sönmez" userId="51faea41a0386db6" providerId="LiveId" clId="{3DE01F7B-FF1C-4E13-AF86-BB0C2E940301}" dt="2021-05-30T08:40:39.355" v="1"/>
          <ac:spMkLst>
            <pc:docMk/>
            <pc:sldMk cId="932802497" sldId="271"/>
            <ac:spMk id="32" creationId="{03E8462A-FEBA-4848-81CC-3F8DA3E477BE}"/>
          </ac:spMkLst>
        </pc:spChg>
        <pc:spChg chg="del">
          <ac:chgData name="Rana Sönmez" userId="51faea41a0386db6" providerId="LiveId" clId="{3DE01F7B-FF1C-4E13-AF86-BB0C2E940301}" dt="2021-05-30T08:40:39.355" v="1"/>
          <ac:spMkLst>
            <pc:docMk/>
            <pc:sldMk cId="932802497" sldId="271"/>
            <ac:spMk id="33" creationId="{7941F9B1-B01B-4A84-89D9-B169AEB4E456}"/>
          </ac:spMkLst>
        </pc:spChg>
        <pc:grpChg chg="del">
          <ac:chgData name="Rana Sönmez" userId="51faea41a0386db6" providerId="LiveId" clId="{3DE01F7B-FF1C-4E13-AF86-BB0C2E940301}" dt="2021-05-30T08:40:39.355" v="1"/>
          <ac:grpSpMkLst>
            <pc:docMk/>
            <pc:sldMk cId="932802497" sldId="271"/>
            <ac:grpSpMk id="34" creationId="{2109F83F-40FE-4DB3-84CC-09FB3340D06D}"/>
          </ac:grpSpMkLst>
        </pc:grpChg>
        <pc:picChg chg="mod">
          <ac:chgData name="Rana Sönmez" userId="51faea41a0386db6" providerId="LiveId" clId="{3DE01F7B-FF1C-4E13-AF86-BB0C2E940301}" dt="2021-05-30T17:37:42.370" v="610" actId="1076"/>
          <ac:picMkLst>
            <pc:docMk/>
            <pc:sldMk cId="932802497" sldId="271"/>
            <ac:picMk id="15" creationId="{3BD5D4C9-97A5-4295-948C-5BA2BE66D1AB}"/>
          </ac:picMkLst>
        </pc:picChg>
        <pc:cxnChg chg="add del mod">
          <ac:chgData name="Rana Sönmez" userId="51faea41a0386db6" providerId="LiveId" clId="{3DE01F7B-FF1C-4E13-AF86-BB0C2E940301}" dt="2021-05-30T17:31:20.493" v="541" actId="11529"/>
          <ac:cxnSpMkLst>
            <pc:docMk/>
            <pc:sldMk cId="932802497" sldId="271"/>
            <ac:cxnSpMk id="3" creationId="{1F1A3B20-9648-4B44-A701-4D6F9E175412}"/>
          </ac:cxnSpMkLst>
        </pc:cxnChg>
        <pc:cxnChg chg="add del mod">
          <ac:chgData name="Rana Sönmez" userId="51faea41a0386db6" providerId="LiveId" clId="{3DE01F7B-FF1C-4E13-AF86-BB0C2E940301}" dt="2021-05-30T17:31:57.666" v="554" actId="11529"/>
          <ac:cxnSpMkLst>
            <pc:docMk/>
            <pc:sldMk cId="932802497" sldId="271"/>
            <ac:cxnSpMk id="6" creationId="{75705C51-D267-4395-AF1D-66F247AD2900}"/>
          </ac:cxnSpMkLst>
        </pc:cxnChg>
        <pc:cxnChg chg="add mod">
          <ac:chgData name="Rana Sönmez" userId="51faea41a0386db6" providerId="LiveId" clId="{3DE01F7B-FF1C-4E13-AF86-BB0C2E940301}" dt="2021-05-30T17:32:07.956" v="556" actId="13822"/>
          <ac:cxnSpMkLst>
            <pc:docMk/>
            <pc:sldMk cId="932802497" sldId="271"/>
            <ac:cxnSpMk id="11" creationId="{E76FBB7B-5D37-4285-B603-72D7AF388E38}"/>
          </ac:cxnSpMkLst>
        </pc:cxnChg>
        <pc:cxnChg chg="add del">
          <ac:chgData name="Rana Sönmez" userId="51faea41a0386db6" providerId="LiveId" clId="{3DE01F7B-FF1C-4E13-AF86-BB0C2E940301}" dt="2021-05-30T17:32:28.676" v="560" actId="11529"/>
          <ac:cxnSpMkLst>
            <pc:docMk/>
            <pc:sldMk cId="932802497" sldId="271"/>
            <ac:cxnSpMk id="13" creationId="{16FAF336-8EDE-4AB2-9593-8DD856BD0C70}"/>
          </ac:cxnSpMkLst>
        </pc:cxnChg>
        <pc:cxnChg chg="add mod">
          <ac:chgData name="Rana Sönmez" userId="51faea41a0386db6" providerId="LiveId" clId="{3DE01F7B-FF1C-4E13-AF86-BB0C2E940301}" dt="2021-05-30T17:32:58.798" v="562" actId="13822"/>
          <ac:cxnSpMkLst>
            <pc:docMk/>
            <pc:sldMk cId="932802497" sldId="271"/>
            <ac:cxnSpMk id="16" creationId="{72C3C0A0-A986-4DF8-B523-C3D23D7055B9}"/>
          </ac:cxnSpMkLst>
        </pc:cxnChg>
        <pc:cxnChg chg="add mod">
          <ac:chgData name="Rana Sönmez" userId="51faea41a0386db6" providerId="LiveId" clId="{3DE01F7B-FF1C-4E13-AF86-BB0C2E940301}" dt="2021-05-30T17:34:09.111" v="576" actId="14100"/>
          <ac:cxnSpMkLst>
            <pc:docMk/>
            <pc:sldMk cId="932802497" sldId="271"/>
            <ac:cxnSpMk id="18" creationId="{DC1F54CC-ED06-413E-9223-581AB19112EF}"/>
          </ac:cxnSpMkLst>
        </pc:cxnChg>
        <pc:cxnChg chg="add mod">
          <ac:chgData name="Rana Sönmez" userId="51faea41a0386db6" providerId="LiveId" clId="{3DE01F7B-FF1C-4E13-AF86-BB0C2E940301}" dt="2021-05-30T17:35:06.727" v="580" actId="13822"/>
          <ac:cxnSpMkLst>
            <pc:docMk/>
            <pc:sldMk cId="932802497" sldId="271"/>
            <ac:cxnSpMk id="25" creationId="{C2F69B3D-262D-4B98-A234-A70CA74267D4}"/>
          </ac:cxnSpMkLst>
        </pc:cxnChg>
        <pc:cxnChg chg="add mod">
          <ac:chgData name="Rana Sönmez" userId="51faea41a0386db6" providerId="LiveId" clId="{3DE01F7B-FF1C-4E13-AF86-BB0C2E940301}" dt="2021-05-30T17:35:17.580" v="582" actId="13822"/>
          <ac:cxnSpMkLst>
            <pc:docMk/>
            <pc:sldMk cId="932802497" sldId="271"/>
            <ac:cxnSpMk id="27" creationId="{729EC04D-34FB-42D6-A538-DDF3600AFFC5}"/>
          </ac:cxnSpMkLst>
        </pc:cxnChg>
        <pc:cxnChg chg="add mod">
          <ac:chgData name="Rana Sönmez" userId="51faea41a0386db6" providerId="LiveId" clId="{3DE01F7B-FF1C-4E13-AF86-BB0C2E940301}" dt="2021-05-30T17:35:36.605" v="585" actId="13822"/>
          <ac:cxnSpMkLst>
            <pc:docMk/>
            <pc:sldMk cId="932802497" sldId="271"/>
            <ac:cxnSpMk id="29" creationId="{AC1124AA-07F7-4418-BEF4-96E5CF4A8FB0}"/>
          </ac:cxnSpMkLst>
        </pc:cxnChg>
        <pc:cxnChg chg="add del mod">
          <ac:chgData name="Rana Sönmez" userId="51faea41a0386db6" providerId="LiveId" clId="{3DE01F7B-FF1C-4E13-AF86-BB0C2E940301}" dt="2021-05-30T17:36:01.131" v="593" actId="11529"/>
          <ac:cxnSpMkLst>
            <pc:docMk/>
            <pc:sldMk cId="932802497" sldId="271"/>
            <ac:cxnSpMk id="31" creationId="{BB26D9FF-DB6D-47BE-AA3C-837929369931}"/>
          </ac:cxnSpMkLst>
        </pc:cxnChg>
        <pc:cxnChg chg="add del mod">
          <ac:chgData name="Rana Sönmez" userId="51faea41a0386db6" providerId="LiveId" clId="{3DE01F7B-FF1C-4E13-AF86-BB0C2E940301}" dt="2021-05-30T17:36:17.911" v="597" actId="11529"/>
          <ac:cxnSpMkLst>
            <pc:docMk/>
            <pc:sldMk cId="932802497" sldId="271"/>
            <ac:cxnSpMk id="33" creationId="{C6C9F8AE-F47B-408D-8A6F-5C70F66E52C5}"/>
          </ac:cxnSpMkLst>
        </pc:cxnChg>
        <pc:cxnChg chg="add mod">
          <ac:chgData name="Rana Sönmez" userId="51faea41a0386db6" providerId="LiveId" clId="{3DE01F7B-FF1C-4E13-AF86-BB0C2E940301}" dt="2021-05-30T17:37:34.877" v="609" actId="14100"/>
          <ac:cxnSpMkLst>
            <pc:docMk/>
            <pc:sldMk cId="932802497" sldId="271"/>
            <ac:cxnSpMk id="35" creationId="{E5C312DC-F7BC-4CF6-A58F-3A6F617AE144}"/>
          </ac:cxnSpMkLst>
        </pc:cxnChg>
        <pc:cxnChg chg="add mod">
          <ac:chgData name="Rana Sönmez" userId="51faea41a0386db6" providerId="LiveId" clId="{3DE01F7B-FF1C-4E13-AF86-BB0C2E940301}" dt="2021-05-30T17:36:42.545" v="601" actId="13822"/>
          <ac:cxnSpMkLst>
            <pc:docMk/>
            <pc:sldMk cId="932802497" sldId="271"/>
            <ac:cxnSpMk id="37" creationId="{E236BD79-1876-4970-B7FB-3873D369CDC4}"/>
          </ac:cxnSpMkLst>
        </pc:cxnChg>
        <pc:cxnChg chg="add mod">
          <ac:chgData name="Rana Sönmez" userId="51faea41a0386db6" providerId="LiveId" clId="{3DE01F7B-FF1C-4E13-AF86-BB0C2E940301}" dt="2021-05-30T17:37:01.226" v="603" actId="13822"/>
          <ac:cxnSpMkLst>
            <pc:docMk/>
            <pc:sldMk cId="932802497" sldId="271"/>
            <ac:cxnSpMk id="39" creationId="{97B7860A-DADC-49B9-BEB5-F0A0B8D0D109}"/>
          </ac:cxnSpMkLst>
        </pc:cxnChg>
        <pc:cxnChg chg="add mod">
          <ac:chgData name="Rana Sönmez" userId="51faea41a0386db6" providerId="LiveId" clId="{3DE01F7B-FF1C-4E13-AF86-BB0C2E940301}" dt="2021-05-30T17:37:15.539" v="607" actId="13822"/>
          <ac:cxnSpMkLst>
            <pc:docMk/>
            <pc:sldMk cId="932802497" sldId="271"/>
            <ac:cxnSpMk id="41" creationId="{0EC1EA49-3206-4A50-8451-22B336A47AAA}"/>
          </ac:cxnSpMkLst>
        </pc:cxnChg>
        <pc:cxnChg chg="add del mod">
          <ac:chgData name="Rana Sönmez" userId="51faea41a0386db6" providerId="LiveId" clId="{3DE01F7B-FF1C-4E13-AF86-BB0C2E940301}" dt="2021-05-30T17:40:56.895" v="620" actId="11529"/>
          <ac:cxnSpMkLst>
            <pc:docMk/>
            <pc:sldMk cId="932802497" sldId="271"/>
            <ac:cxnSpMk id="44" creationId="{2895A91E-0C1D-4261-AB89-0FC642C99541}"/>
          </ac:cxnSpMkLst>
        </pc:cxnChg>
      </pc:sldChg>
      <pc:sldChg chg="addSp delSp modSp mod ord">
        <pc:chgData name="Rana Sönmez" userId="51faea41a0386db6" providerId="LiveId" clId="{3DE01F7B-FF1C-4E13-AF86-BB0C2E940301}" dt="2021-06-02T10:52:37.294" v="2675"/>
        <pc:sldMkLst>
          <pc:docMk/>
          <pc:sldMk cId="2437100398" sldId="272"/>
        </pc:sldMkLst>
        <pc:spChg chg="add del">
          <ac:chgData name="Rana Sönmez" userId="51faea41a0386db6" providerId="LiveId" clId="{3DE01F7B-FF1C-4E13-AF86-BB0C2E940301}" dt="2021-05-30T17:40:54.876" v="617" actId="26606"/>
          <ac:spMkLst>
            <pc:docMk/>
            <pc:sldMk cId="2437100398" sldId="272"/>
            <ac:spMk id="9" creationId="{C2579DAE-C141-48DB-810E-C070C300819E}"/>
          </ac:spMkLst>
        </pc:spChg>
        <pc:spChg chg="add del">
          <ac:chgData name="Rana Sönmez" userId="51faea41a0386db6" providerId="LiveId" clId="{3DE01F7B-FF1C-4E13-AF86-BB0C2E940301}" dt="2021-05-30T17:40:54.876" v="617" actId="26606"/>
          <ac:spMkLst>
            <pc:docMk/>
            <pc:sldMk cId="2437100398" sldId="272"/>
            <ac:spMk id="11" creationId="{02FD90C3-6350-4D5B-9738-6E94EDF30F74}"/>
          </ac:spMkLst>
        </pc:spChg>
        <pc:spChg chg="add del">
          <ac:chgData name="Rana Sönmez" userId="51faea41a0386db6" providerId="LiveId" clId="{3DE01F7B-FF1C-4E13-AF86-BB0C2E940301}" dt="2021-05-30T17:40:54.876" v="617" actId="26606"/>
          <ac:spMkLst>
            <pc:docMk/>
            <pc:sldMk cId="2437100398" sldId="272"/>
            <ac:spMk id="13" creationId="{41497DE5-0939-4D1D-9350-0C5E1B209C68}"/>
          </ac:spMkLst>
        </pc:spChg>
        <pc:spChg chg="add del">
          <ac:chgData name="Rana Sönmez" userId="51faea41a0386db6" providerId="LiveId" clId="{3DE01F7B-FF1C-4E13-AF86-BB0C2E940301}" dt="2021-05-30T17:40:54.876" v="617" actId="26606"/>
          <ac:spMkLst>
            <pc:docMk/>
            <pc:sldMk cId="2437100398" sldId="272"/>
            <ac:spMk id="15" creationId="{5CCC70ED-6C63-4537-B7EB-51990D6C0A6F}"/>
          </ac:spMkLst>
        </pc:spChg>
        <pc:spChg chg="add del">
          <ac:chgData name="Rana Sönmez" userId="51faea41a0386db6" providerId="LiveId" clId="{3DE01F7B-FF1C-4E13-AF86-BB0C2E940301}" dt="2021-05-30T17:40:54.876" v="617" actId="26606"/>
          <ac:spMkLst>
            <pc:docMk/>
            <pc:sldMk cId="2437100398" sldId="272"/>
            <ac:spMk id="17" creationId="{B76E24C1-2968-40DC-A36E-F6B85F0F0752}"/>
          </ac:spMkLst>
        </pc:spChg>
        <pc:picChg chg="mod">
          <ac:chgData name="Rana Sönmez" userId="51faea41a0386db6" providerId="LiveId" clId="{3DE01F7B-FF1C-4E13-AF86-BB0C2E940301}" dt="2021-05-30T17:40:55.456" v="618" actId="1076"/>
          <ac:picMkLst>
            <pc:docMk/>
            <pc:sldMk cId="2437100398" sldId="272"/>
            <ac:picMk id="4" creationId="{8A3A3C1D-8DA0-455A-AAE7-F8B1C6D84ED5}"/>
          </ac:picMkLst>
        </pc:picChg>
      </pc:sldChg>
      <pc:sldChg chg="new del">
        <pc:chgData name="Rana Sönmez" userId="51faea41a0386db6" providerId="LiveId" clId="{3DE01F7B-FF1C-4E13-AF86-BB0C2E940301}" dt="2021-05-30T11:18:21.323" v="392" actId="2696"/>
        <pc:sldMkLst>
          <pc:docMk/>
          <pc:sldMk cId="2382998150" sldId="273"/>
        </pc:sldMkLst>
      </pc:sldChg>
      <pc:sldChg chg="addSp delSp modSp new mod">
        <pc:chgData name="Rana Sönmez" userId="51faea41a0386db6" providerId="LiveId" clId="{3DE01F7B-FF1C-4E13-AF86-BB0C2E940301}" dt="2021-06-01T16:57:09.135" v="1794" actId="20577"/>
        <pc:sldMkLst>
          <pc:docMk/>
          <pc:sldMk cId="4208972721" sldId="273"/>
        </pc:sldMkLst>
        <pc:spChg chg="mod">
          <ac:chgData name="Rana Sönmez" userId="51faea41a0386db6" providerId="LiveId" clId="{3DE01F7B-FF1C-4E13-AF86-BB0C2E940301}" dt="2021-05-30T11:18:59.207" v="403" actId="20577"/>
          <ac:spMkLst>
            <pc:docMk/>
            <pc:sldMk cId="4208972721" sldId="273"/>
            <ac:spMk id="2" creationId="{1AA0B773-BC21-43DC-83A4-C7128C3BB1DF}"/>
          </ac:spMkLst>
        </pc:spChg>
        <pc:spChg chg="del mod">
          <ac:chgData name="Rana Sönmez" userId="51faea41a0386db6" providerId="LiveId" clId="{3DE01F7B-FF1C-4E13-AF86-BB0C2E940301}" dt="2021-05-30T17:41:31.376" v="622" actId="26606"/>
          <ac:spMkLst>
            <pc:docMk/>
            <pc:sldMk cId="4208972721" sldId="273"/>
            <ac:spMk id="3" creationId="{8F3CC2E4-D14B-4518-8AC5-3248EEB0D89D}"/>
          </ac:spMkLst>
        </pc:spChg>
        <pc:graphicFrameChg chg="add mod">
          <ac:chgData name="Rana Sönmez" userId="51faea41a0386db6" providerId="LiveId" clId="{3DE01F7B-FF1C-4E13-AF86-BB0C2E940301}" dt="2021-06-01T16:57:09.135" v="1794" actId="20577"/>
          <ac:graphicFrameMkLst>
            <pc:docMk/>
            <pc:sldMk cId="4208972721" sldId="273"/>
            <ac:graphicFrameMk id="7" creationId="{70B33EC3-00F4-47B2-8512-378E4D1006EA}"/>
          </ac:graphicFrameMkLst>
        </pc:graphicFrameChg>
        <pc:picChg chg="add del mod">
          <ac:chgData name="Rana Sönmez" userId="51faea41a0386db6" providerId="LiveId" clId="{3DE01F7B-FF1C-4E13-AF86-BB0C2E940301}" dt="2021-05-30T17:41:39.733" v="624" actId="21"/>
          <ac:picMkLst>
            <pc:docMk/>
            <pc:sldMk cId="4208972721" sldId="273"/>
            <ac:picMk id="5" creationId="{01DBD507-6C36-4EDD-81D7-511C8B9D3ECF}"/>
          </ac:picMkLst>
        </pc:picChg>
      </pc:sldChg>
      <pc:sldChg chg="modSp new mod">
        <pc:chgData name="Rana Sönmez" userId="51faea41a0386db6" providerId="LiveId" clId="{3DE01F7B-FF1C-4E13-AF86-BB0C2E940301}" dt="2021-06-02T12:31:16.534" v="4887" actId="20577"/>
        <pc:sldMkLst>
          <pc:docMk/>
          <pc:sldMk cId="1675779359" sldId="274"/>
        </pc:sldMkLst>
        <pc:spChg chg="mod">
          <ac:chgData name="Rana Sönmez" userId="51faea41a0386db6" providerId="LiveId" clId="{3DE01F7B-FF1C-4E13-AF86-BB0C2E940301}" dt="2021-05-30T11:22:52.663" v="424" actId="20577"/>
          <ac:spMkLst>
            <pc:docMk/>
            <pc:sldMk cId="1675779359" sldId="274"/>
            <ac:spMk id="2" creationId="{5C5AAEC5-C26F-4549-B9BD-DB7EB89FE9B5}"/>
          </ac:spMkLst>
        </pc:spChg>
        <pc:spChg chg="mod">
          <ac:chgData name="Rana Sönmez" userId="51faea41a0386db6" providerId="LiveId" clId="{3DE01F7B-FF1C-4E13-AF86-BB0C2E940301}" dt="2021-06-02T12:31:16.534" v="4887" actId="20577"/>
          <ac:spMkLst>
            <pc:docMk/>
            <pc:sldMk cId="1675779359" sldId="274"/>
            <ac:spMk id="3" creationId="{B48C26E5-0A84-4429-929E-4072958E3BF0}"/>
          </ac:spMkLst>
        </pc:spChg>
      </pc:sldChg>
      <pc:sldChg chg="modSp new mod">
        <pc:chgData name="Rana Sönmez" userId="51faea41a0386db6" providerId="LiveId" clId="{3DE01F7B-FF1C-4E13-AF86-BB0C2E940301}" dt="2021-05-30T11:26:52.769" v="484" actId="255"/>
        <pc:sldMkLst>
          <pc:docMk/>
          <pc:sldMk cId="3722743027" sldId="275"/>
        </pc:sldMkLst>
        <pc:spChg chg="mod">
          <ac:chgData name="Rana Sönmez" userId="51faea41a0386db6" providerId="LiveId" clId="{3DE01F7B-FF1C-4E13-AF86-BB0C2E940301}" dt="2021-05-30T11:24:17.790" v="440" actId="20577"/>
          <ac:spMkLst>
            <pc:docMk/>
            <pc:sldMk cId="3722743027" sldId="275"/>
            <ac:spMk id="2" creationId="{1DEEE383-14E2-45C6-81B0-00A12FBD1714}"/>
          </ac:spMkLst>
        </pc:spChg>
        <pc:spChg chg="mod">
          <ac:chgData name="Rana Sönmez" userId="51faea41a0386db6" providerId="LiveId" clId="{3DE01F7B-FF1C-4E13-AF86-BB0C2E940301}" dt="2021-05-30T11:26:52.769" v="484" actId="255"/>
          <ac:spMkLst>
            <pc:docMk/>
            <pc:sldMk cId="3722743027" sldId="275"/>
            <ac:spMk id="3" creationId="{A183567D-F3C6-45A5-8D63-3684087DF2CB}"/>
          </ac:spMkLst>
        </pc:spChg>
      </pc:sldChg>
      <pc:sldChg chg="addSp delSp modSp new del mod modClrScheme chgLayout">
        <pc:chgData name="Rana Sönmez" userId="51faea41a0386db6" providerId="LiveId" clId="{3DE01F7B-FF1C-4E13-AF86-BB0C2E940301}" dt="2021-05-30T11:25:26.890" v="449" actId="680"/>
        <pc:sldMkLst>
          <pc:docMk/>
          <pc:sldMk cId="44968710" sldId="276"/>
        </pc:sldMkLst>
        <pc:spChg chg="add del mod">
          <ac:chgData name="Rana Sönmez" userId="51faea41a0386db6" providerId="LiveId" clId="{3DE01F7B-FF1C-4E13-AF86-BB0C2E940301}" dt="2021-05-30T11:25:26.450" v="448" actId="700"/>
          <ac:spMkLst>
            <pc:docMk/>
            <pc:sldMk cId="44968710" sldId="276"/>
            <ac:spMk id="2" creationId="{251A6AA0-A82B-4ACD-A3EC-B5D67858EBBD}"/>
          </ac:spMkLst>
        </pc:spChg>
        <pc:spChg chg="add del mod">
          <ac:chgData name="Rana Sönmez" userId="51faea41a0386db6" providerId="LiveId" clId="{3DE01F7B-FF1C-4E13-AF86-BB0C2E940301}" dt="2021-05-30T11:25:26.450" v="448" actId="700"/>
          <ac:spMkLst>
            <pc:docMk/>
            <pc:sldMk cId="44968710" sldId="276"/>
            <ac:spMk id="3" creationId="{C8AFA721-9377-4923-BB59-CB88E8EF23BF}"/>
          </ac:spMkLst>
        </pc:spChg>
      </pc:sldChg>
      <pc:sldChg chg="new del">
        <pc:chgData name="Rana Sönmez" userId="51faea41a0386db6" providerId="LiveId" clId="{3DE01F7B-FF1C-4E13-AF86-BB0C2E940301}" dt="2021-05-30T11:25:42.175" v="453" actId="680"/>
        <pc:sldMkLst>
          <pc:docMk/>
          <pc:sldMk cId="619601782" sldId="276"/>
        </pc:sldMkLst>
      </pc:sldChg>
      <pc:sldChg chg="new del">
        <pc:chgData name="Rana Sönmez" userId="51faea41a0386db6" providerId="LiveId" clId="{3DE01F7B-FF1C-4E13-AF86-BB0C2E940301}" dt="2021-05-30T11:25:38.741" v="451" actId="680"/>
        <pc:sldMkLst>
          <pc:docMk/>
          <pc:sldMk cId="2764129762" sldId="276"/>
        </pc:sldMkLst>
      </pc:sldChg>
      <pc:sldChg chg="delSp modSp new mod">
        <pc:chgData name="Rana Sönmez" userId="51faea41a0386db6" providerId="LiveId" clId="{3DE01F7B-FF1C-4E13-AF86-BB0C2E940301}" dt="2021-05-30T11:26:09.455" v="464" actId="27636"/>
        <pc:sldMkLst>
          <pc:docMk/>
          <pc:sldMk cId="3442979660" sldId="276"/>
        </pc:sldMkLst>
        <pc:spChg chg="del">
          <ac:chgData name="Rana Sönmez" userId="51faea41a0386db6" providerId="LiveId" clId="{3DE01F7B-FF1C-4E13-AF86-BB0C2E940301}" dt="2021-05-30T11:25:55.632" v="457" actId="21"/>
          <ac:spMkLst>
            <pc:docMk/>
            <pc:sldMk cId="3442979660" sldId="276"/>
            <ac:spMk id="2" creationId="{2A8AC2AB-B6D6-4BCB-A6E1-3B536A1AE39A}"/>
          </ac:spMkLst>
        </pc:spChg>
        <pc:spChg chg="mod">
          <ac:chgData name="Rana Sönmez" userId="51faea41a0386db6" providerId="LiveId" clId="{3DE01F7B-FF1C-4E13-AF86-BB0C2E940301}" dt="2021-05-30T11:26:09.455" v="464" actId="27636"/>
          <ac:spMkLst>
            <pc:docMk/>
            <pc:sldMk cId="3442979660" sldId="276"/>
            <ac:spMk id="3" creationId="{C10D4F31-DE1F-4E86-AC76-6912C5A8A161}"/>
          </ac:spMkLst>
        </pc:spChg>
      </pc:sldChg>
      <pc:sldChg chg="addSp delSp modSp new mod">
        <pc:chgData name="Rana Sönmez" userId="51faea41a0386db6" providerId="LiveId" clId="{3DE01F7B-FF1C-4E13-AF86-BB0C2E940301}" dt="2021-06-02T12:30:51.843" v="4868"/>
        <pc:sldMkLst>
          <pc:docMk/>
          <pc:sldMk cId="1970816421" sldId="277"/>
        </pc:sldMkLst>
        <pc:spChg chg="del">
          <ac:chgData name="Rana Sönmez" userId="51faea41a0386db6" providerId="LiveId" clId="{3DE01F7B-FF1C-4E13-AF86-BB0C2E940301}" dt="2021-05-30T17:59:02.883" v="1068" actId="21"/>
          <ac:spMkLst>
            <pc:docMk/>
            <pc:sldMk cId="1970816421" sldId="277"/>
            <ac:spMk id="2" creationId="{301FFBE4-2B81-4929-A617-7275C6D8E317}"/>
          </ac:spMkLst>
        </pc:spChg>
        <pc:spChg chg="add del">
          <ac:chgData name="Rana Sönmez" userId="51faea41a0386db6" providerId="LiveId" clId="{3DE01F7B-FF1C-4E13-AF86-BB0C2E940301}" dt="2021-05-30T17:45:49.314" v="634" actId="3680"/>
          <ac:spMkLst>
            <pc:docMk/>
            <pc:sldMk cId="1970816421" sldId="277"/>
            <ac:spMk id="3" creationId="{88C11F51-AF50-4D94-8939-E32835B79CDA}"/>
          </ac:spMkLst>
        </pc:spChg>
        <pc:spChg chg="add del mod">
          <ac:chgData name="Rana Sönmez" userId="51faea41a0386db6" providerId="LiveId" clId="{3DE01F7B-FF1C-4E13-AF86-BB0C2E940301}" dt="2021-06-02T12:22:48.166" v="4434" actId="3680"/>
          <ac:spMkLst>
            <pc:docMk/>
            <pc:sldMk cId="1970816421" sldId="277"/>
            <ac:spMk id="4" creationId="{9B066236-AB91-4FF0-8453-8C23A0FA44EF}"/>
          </ac:spMkLst>
        </pc:spChg>
        <pc:spChg chg="add del mod">
          <ac:chgData name="Rana Sönmez" userId="51faea41a0386db6" providerId="LiveId" clId="{3DE01F7B-FF1C-4E13-AF86-BB0C2E940301}" dt="2021-05-31T07:29:59.916" v="1667" actId="3680"/>
          <ac:spMkLst>
            <pc:docMk/>
            <pc:sldMk cId="1970816421" sldId="277"/>
            <ac:spMk id="4" creationId="{A328FA93-4C5F-4580-8C61-469E287A3C0D}"/>
          </ac:spMkLst>
        </pc:spChg>
        <pc:spChg chg="add del mod">
          <ac:chgData name="Rana Sönmez" userId="51faea41a0386db6" providerId="LiveId" clId="{3DE01F7B-FF1C-4E13-AF86-BB0C2E940301}" dt="2021-05-31T07:31:52.353" v="1717" actId="3680"/>
          <ac:spMkLst>
            <pc:docMk/>
            <pc:sldMk cId="1970816421" sldId="277"/>
            <ac:spMk id="7" creationId="{50548D68-2A76-4086-AA3A-D21F1BA42F6D}"/>
          </ac:spMkLst>
        </pc:spChg>
        <pc:spChg chg="add del mod">
          <ac:chgData name="Rana Sönmez" userId="51faea41a0386db6" providerId="LiveId" clId="{3DE01F7B-FF1C-4E13-AF86-BB0C2E940301}" dt="2021-05-30T17:48:21.605" v="694" actId="3680"/>
          <ac:spMkLst>
            <pc:docMk/>
            <pc:sldMk cId="1970816421" sldId="277"/>
            <ac:spMk id="7" creationId="{61655850-AA97-4BC2-97FA-BB8E3151D51B}"/>
          </ac:spMkLst>
        </pc:spChg>
        <pc:spChg chg="add del">
          <ac:chgData name="Rana Sönmez" userId="51faea41a0386db6" providerId="LiveId" clId="{3DE01F7B-FF1C-4E13-AF86-BB0C2E940301}" dt="2021-06-02T12:27:16.284" v="4650" actId="22"/>
          <ac:spMkLst>
            <pc:docMk/>
            <pc:sldMk cId="1970816421" sldId="277"/>
            <ac:spMk id="9" creationId="{8DF28DCE-22B3-40CD-A11C-806DEBAA0A34}"/>
          </ac:spMkLst>
        </pc:spChg>
        <pc:spChg chg="add del mod">
          <ac:chgData name="Rana Sönmez" userId="51faea41a0386db6" providerId="LiveId" clId="{3DE01F7B-FF1C-4E13-AF86-BB0C2E940301}" dt="2021-05-30T17:54:16.503" v="780" actId="3680"/>
          <ac:spMkLst>
            <pc:docMk/>
            <pc:sldMk cId="1970816421" sldId="277"/>
            <ac:spMk id="10" creationId="{50B862CC-2A71-4215-9B6C-5D326CFE84C4}"/>
          </ac:spMkLst>
        </pc:spChg>
        <pc:graphicFrameChg chg="add del mod modGraphic">
          <ac:chgData name="Rana Sönmez" userId="51faea41a0386db6" providerId="LiveId" clId="{3DE01F7B-FF1C-4E13-AF86-BB0C2E940301}" dt="2021-06-02T12:25:51.382" v="4618" actId="21"/>
          <ac:graphicFrameMkLst>
            <pc:docMk/>
            <pc:sldMk cId="1970816421" sldId="277"/>
            <ac:graphicFrameMk id="2" creationId="{CBB35C08-A7C1-4C3E-BBAB-113C6EA315C4}"/>
          </ac:graphicFrameMkLst>
        </pc:graphicFrameChg>
        <pc:graphicFrameChg chg="add del mod ord modGraphic">
          <ac:chgData name="Rana Sönmez" userId="51faea41a0386db6" providerId="LiveId" clId="{3DE01F7B-FF1C-4E13-AF86-BB0C2E940301}" dt="2021-05-30T17:45:06.544" v="631" actId="3680"/>
          <ac:graphicFrameMkLst>
            <pc:docMk/>
            <pc:sldMk cId="1970816421" sldId="277"/>
            <ac:graphicFrameMk id="4" creationId="{A306DE59-70FB-41A3-8086-A2CF4BBDD984}"/>
          </ac:graphicFrameMkLst>
        </pc:graphicFrameChg>
        <pc:graphicFrameChg chg="add del mod ord modGraphic">
          <ac:chgData name="Rana Sönmez" userId="51faea41a0386db6" providerId="LiveId" clId="{3DE01F7B-FF1C-4E13-AF86-BB0C2E940301}" dt="2021-05-31T07:31:43.120" v="1716" actId="21"/>
          <ac:graphicFrameMkLst>
            <pc:docMk/>
            <pc:sldMk cId="1970816421" sldId="277"/>
            <ac:graphicFrameMk id="5" creationId="{15E3F409-230A-421D-A2B6-75FFC757B8BB}"/>
          </ac:graphicFrameMkLst>
        </pc:graphicFrameChg>
        <pc:graphicFrameChg chg="add del mod ord modGraphic">
          <ac:chgData name="Rana Sönmez" userId="51faea41a0386db6" providerId="LiveId" clId="{3DE01F7B-FF1C-4E13-AF86-BB0C2E940301}" dt="2021-05-30T17:48:09.803" v="693" actId="21"/>
          <ac:graphicFrameMkLst>
            <pc:docMk/>
            <pc:sldMk cId="1970816421" sldId="277"/>
            <ac:graphicFrameMk id="5" creationId="{9F4D988C-613E-4772-8D79-ABEB6A10B41A}"/>
          </ac:graphicFrameMkLst>
        </pc:graphicFrameChg>
        <pc:graphicFrameChg chg="add mod ord modGraphic">
          <ac:chgData name="Rana Sönmez" userId="51faea41a0386db6" providerId="LiveId" clId="{3DE01F7B-FF1C-4E13-AF86-BB0C2E940301}" dt="2021-06-02T12:25:54.188" v="4619" actId="1076"/>
          <ac:graphicFrameMkLst>
            <pc:docMk/>
            <pc:sldMk cId="1970816421" sldId="277"/>
            <ac:graphicFrameMk id="5" creationId="{F262A8A7-C0A4-4FAA-B68F-A26EFDB1A0B1}"/>
          </ac:graphicFrameMkLst>
        </pc:graphicFrameChg>
        <pc:graphicFrameChg chg="add mod modGraphic">
          <ac:chgData name="Rana Sönmez" userId="51faea41a0386db6" providerId="LiveId" clId="{3DE01F7B-FF1C-4E13-AF86-BB0C2E940301}" dt="2021-06-02T12:30:51.843" v="4868"/>
          <ac:graphicFrameMkLst>
            <pc:docMk/>
            <pc:sldMk cId="1970816421" sldId="277"/>
            <ac:graphicFrameMk id="6" creationId="{022961DF-C358-463E-AE05-B9D430E70B7A}"/>
          </ac:graphicFrameMkLst>
        </pc:graphicFrameChg>
        <pc:graphicFrameChg chg="add del mod ord modGraphic">
          <ac:chgData name="Rana Sönmez" userId="51faea41a0386db6" providerId="LiveId" clId="{3DE01F7B-FF1C-4E13-AF86-BB0C2E940301}" dt="2021-06-02T12:22:26.032" v="4433" actId="21"/>
          <ac:graphicFrameMkLst>
            <pc:docMk/>
            <pc:sldMk cId="1970816421" sldId="277"/>
            <ac:graphicFrameMk id="8" creationId="{CEDFE808-8571-4571-9152-B6A3DA450349}"/>
          </ac:graphicFrameMkLst>
        </pc:graphicFrameChg>
        <pc:graphicFrameChg chg="add del mod ord modGraphic">
          <ac:chgData name="Rana Sönmez" userId="51faea41a0386db6" providerId="LiveId" clId="{3DE01F7B-FF1C-4E13-AF86-BB0C2E940301}" dt="2021-05-30T17:50:23.567" v="779" actId="21"/>
          <ac:graphicFrameMkLst>
            <pc:docMk/>
            <pc:sldMk cId="1970816421" sldId="277"/>
            <ac:graphicFrameMk id="8" creationId="{F48CA412-5AC2-406C-AD6A-0C5DA23DC195}"/>
          </ac:graphicFrameMkLst>
        </pc:graphicFrameChg>
        <pc:graphicFrameChg chg="add del mod ord modGraphic">
          <ac:chgData name="Rana Sönmez" userId="51faea41a0386db6" providerId="LiveId" clId="{3DE01F7B-FF1C-4E13-AF86-BB0C2E940301}" dt="2021-05-31T07:29:19.353" v="1666" actId="21"/>
          <ac:graphicFrameMkLst>
            <pc:docMk/>
            <pc:sldMk cId="1970816421" sldId="277"/>
            <ac:graphicFrameMk id="11" creationId="{8D387E00-B931-4AE0-B035-C3AD476723EF}"/>
          </ac:graphicFrameMkLst>
        </pc:graphicFrameChg>
        <pc:graphicFrameChg chg="add del mod modGraphic">
          <ac:chgData name="Rana Sönmez" userId="51faea41a0386db6" providerId="LiveId" clId="{3DE01F7B-FF1C-4E13-AF86-BB0C2E940301}" dt="2021-05-31T07:25:47.405" v="1433" actId="21"/>
          <ac:graphicFrameMkLst>
            <pc:docMk/>
            <pc:sldMk cId="1970816421" sldId="277"/>
            <ac:graphicFrameMk id="12" creationId="{12645D97-50A8-47B5-8D44-AF347C78632B}"/>
          </ac:graphicFrameMkLst>
        </pc:graphicFrameChg>
      </pc:sldChg>
      <pc:sldChg chg="new del">
        <pc:chgData name="Rana Sönmez" userId="51faea41a0386db6" providerId="LiveId" clId="{3DE01F7B-FF1C-4E13-AF86-BB0C2E940301}" dt="2021-05-30T17:45:10.942" v="633" actId="680"/>
        <pc:sldMkLst>
          <pc:docMk/>
          <pc:sldMk cId="2068809551" sldId="278"/>
        </pc:sldMkLst>
      </pc:sldChg>
      <pc:sldChg chg="addSp modSp new mod setBg">
        <pc:chgData name="Rana Sönmez" userId="51faea41a0386db6" providerId="LiveId" clId="{3DE01F7B-FF1C-4E13-AF86-BB0C2E940301}" dt="2021-06-02T13:03:24.296" v="4907" actId="1076"/>
        <pc:sldMkLst>
          <pc:docMk/>
          <pc:sldMk cId="2927943821" sldId="278"/>
        </pc:sldMkLst>
        <pc:spChg chg="mod">
          <ac:chgData name="Rana Sönmez" userId="51faea41a0386db6" providerId="LiveId" clId="{3DE01F7B-FF1C-4E13-AF86-BB0C2E940301}" dt="2021-06-02T12:47:31.472" v="4894" actId="26606"/>
          <ac:spMkLst>
            <pc:docMk/>
            <pc:sldMk cId="2927943821" sldId="278"/>
            <ac:spMk id="2" creationId="{80A528A5-DB3A-4F54-A096-C317A12D693E}"/>
          </ac:spMkLst>
        </pc:spChg>
        <pc:spChg chg="mod ord">
          <ac:chgData name="Rana Sönmez" userId="51faea41a0386db6" providerId="LiveId" clId="{3DE01F7B-FF1C-4E13-AF86-BB0C2E940301}" dt="2021-06-02T13:03:13.438" v="4904" actId="207"/>
          <ac:spMkLst>
            <pc:docMk/>
            <pc:sldMk cId="2927943821" sldId="278"/>
            <ac:spMk id="3" creationId="{6AB62F7F-ED10-487A-9407-139FAE6BA8B6}"/>
          </ac:spMkLst>
        </pc:spChg>
        <pc:spChg chg="add">
          <ac:chgData name="Rana Sönmez" userId="51faea41a0386db6" providerId="LiveId" clId="{3DE01F7B-FF1C-4E13-AF86-BB0C2E940301}" dt="2021-06-02T12:47:31.472" v="4894" actId="26606"/>
          <ac:spMkLst>
            <pc:docMk/>
            <pc:sldMk cId="2927943821" sldId="278"/>
            <ac:spMk id="12" creationId="{73B90B8B-F76B-4130-8370-38033EEACB93}"/>
          </ac:spMkLst>
        </pc:spChg>
        <pc:spChg chg="add">
          <ac:chgData name="Rana Sönmez" userId="51faea41a0386db6" providerId="LiveId" clId="{3DE01F7B-FF1C-4E13-AF86-BB0C2E940301}" dt="2021-06-02T12:47:31.472" v="4894" actId="26606"/>
          <ac:spMkLst>
            <pc:docMk/>
            <pc:sldMk cId="2927943821" sldId="278"/>
            <ac:spMk id="16" creationId="{91C67939-3FD0-4B45-8AA4-9FE55C7EE127}"/>
          </ac:spMkLst>
        </pc:spChg>
        <pc:spChg chg="add">
          <ac:chgData name="Rana Sönmez" userId="51faea41a0386db6" providerId="LiveId" clId="{3DE01F7B-FF1C-4E13-AF86-BB0C2E940301}" dt="2021-06-02T12:47:31.472" v="4894" actId="26606"/>
          <ac:spMkLst>
            <pc:docMk/>
            <pc:sldMk cId="2927943821" sldId="278"/>
            <ac:spMk id="18" creationId="{0981A96A-A87C-4F87-845A-3B0A6529F543}"/>
          </ac:spMkLst>
        </pc:spChg>
        <pc:picChg chg="add mod ord">
          <ac:chgData name="Rana Sönmez" userId="51faea41a0386db6" providerId="LiveId" clId="{3DE01F7B-FF1C-4E13-AF86-BB0C2E940301}" dt="2021-06-02T13:03:24.296" v="4907" actId="1076"/>
          <ac:picMkLst>
            <pc:docMk/>
            <pc:sldMk cId="2927943821" sldId="278"/>
            <ac:picMk id="5" creationId="{E304F601-FE77-481A-9437-8CD9E3BD19DE}"/>
          </ac:picMkLst>
        </pc:picChg>
        <pc:picChg chg="add mod">
          <ac:chgData name="Rana Sönmez" userId="51faea41a0386db6" providerId="LiveId" clId="{3DE01F7B-FF1C-4E13-AF86-BB0C2E940301}" dt="2021-06-02T13:03:21.118" v="4906" actId="1076"/>
          <ac:picMkLst>
            <pc:docMk/>
            <pc:sldMk cId="2927943821" sldId="278"/>
            <ac:picMk id="7" creationId="{D32E32E7-D45A-486B-9790-F97CBC7FCEAC}"/>
          </ac:picMkLst>
        </pc:picChg>
        <pc:cxnChg chg="add">
          <ac:chgData name="Rana Sönmez" userId="51faea41a0386db6" providerId="LiveId" clId="{3DE01F7B-FF1C-4E13-AF86-BB0C2E940301}" dt="2021-06-02T12:47:31.472" v="4894" actId="26606"/>
          <ac:cxnSpMkLst>
            <pc:docMk/>
            <pc:sldMk cId="2927943821" sldId="278"/>
            <ac:cxnSpMk id="14" creationId="{C2D93264-3FF9-4175-A7FA-F927F0F77AA0}"/>
          </ac:cxnSpMkLst>
        </pc:cxnChg>
      </pc:sldChg>
      <pc:sldChg chg="addSp delSp modSp new mod setBg">
        <pc:chgData name="Rana Sönmez" userId="51faea41a0386db6" providerId="LiveId" clId="{3DE01F7B-FF1C-4E13-AF86-BB0C2E940301}" dt="2021-06-02T13:17:48.784" v="4949" actId="113"/>
        <pc:sldMkLst>
          <pc:docMk/>
          <pc:sldMk cId="3769531990" sldId="279"/>
        </pc:sldMkLst>
        <pc:spChg chg="mod">
          <ac:chgData name="Rana Sönmez" userId="51faea41a0386db6" providerId="LiveId" clId="{3DE01F7B-FF1C-4E13-AF86-BB0C2E940301}" dt="2021-06-02T13:15:10.203" v="4947" actId="207"/>
          <ac:spMkLst>
            <pc:docMk/>
            <pc:sldMk cId="3769531990" sldId="279"/>
            <ac:spMk id="2" creationId="{5FEB0A9C-30B0-428A-8AFB-70979D05394F}"/>
          </ac:spMkLst>
        </pc:spChg>
        <pc:spChg chg="mod ord">
          <ac:chgData name="Rana Sönmez" userId="51faea41a0386db6" providerId="LiveId" clId="{3DE01F7B-FF1C-4E13-AF86-BB0C2E940301}" dt="2021-06-02T13:17:48.784" v="4949" actId="113"/>
          <ac:spMkLst>
            <pc:docMk/>
            <pc:sldMk cId="3769531990" sldId="279"/>
            <ac:spMk id="3" creationId="{9358FED9-B20E-4ECF-B512-A7D6FCAA49B3}"/>
          </ac:spMkLst>
        </pc:spChg>
        <pc:spChg chg="add">
          <ac:chgData name="Rana Sönmez" userId="51faea41a0386db6" providerId="LiveId" clId="{3DE01F7B-FF1C-4E13-AF86-BB0C2E940301}" dt="2021-06-02T13:14:59.203" v="4946" actId="26606"/>
          <ac:spMkLst>
            <pc:docMk/>
            <pc:sldMk cId="3769531990" sldId="279"/>
            <ac:spMk id="7" creationId="{C33BF9DD-8A45-4EEE-B231-0A14D322E5F9}"/>
          </ac:spMkLst>
        </pc:spChg>
        <pc:spChg chg="add">
          <ac:chgData name="Rana Sönmez" userId="51faea41a0386db6" providerId="LiveId" clId="{3DE01F7B-FF1C-4E13-AF86-BB0C2E940301}" dt="2021-06-02T13:14:59.203" v="4946" actId="26606"/>
          <ac:spMkLst>
            <pc:docMk/>
            <pc:sldMk cId="3769531990" sldId="279"/>
            <ac:spMk id="9" creationId="{D5FBCAC9-BD8B-4F3B-AD74-EF37D4211349}"/>
          </ac:spMkLst>
        </pc:spChg>
        <pc:spChg chg="add del">
          <ac:chgData name="Rana Sönmez" userId="51faea41a0386db6" providerId="LiveId" clId="{3DE01F7B-FF1C-4E13-AF86-BB0C2E940301}" dt="2021-06-02T13:14:45.619" v="4939" actId="26606"/>
          <ac:spMkLst>
            <pc:docMk/>
            <pc:sldMk cId="3769531990" sldId="279"/>
            <ac:spMk id="10" creationId="{C33BF9DD-8A45-4EEE-B231-0A14D322E5F9}"/>
          </ac:spMkLst>
        </pc:spChg>
        <pc:spChg chg="add">
          <ac:chgData name="Rana Sönmez" userId="51faea41a0386db6" providerId="LiveId" clId="{3DE01F7B-FF1C-4E13-AF86-BB0C2E940301}" dt="2021-06-02T13:14:59.203" v="4946" actId="26606"/>
          <ac:spMkLst>
            <pc:docMk/>
            <pc:sldMk cId="3769531990" sldId="279"/>
            <ac:spMk id="11" creationId="{9556C5A8-AD7E-4CE7-87BE-9EA3B5E1786F}"/>
          </ac:spMkLst>
        </pc:spChg>
        <pc:spChg chg="add del">
          <ac:chgData name="Rana Sönmez" userId="51faea41a0386db6" providerId="LiveId" clId="{3DE01F7B-FF1C-4E13-AF86-BB0C2E940301}" dt="2021-06-02T13:14:45.619" v="4939" actId="26606"/>
          <ac:spMkLst>
            <pc:docMk/>
            <pc:sldMk cId="3769531990" sldId="279"/>
            <ac:spMk id="14" creationId="{D5FBCAC9-BD8B-4F3B-AD74-EF37D4211349}"/>
          </ac:spMkLst>
        </pc:spChg>
        <pc:spChg chg="add del">
          <ac:chgData name="Rana Sönmez" userId="51faea41a0386db6" providerId="LiveId" clId="{3DE01F7B-FF1C-4E13-AF86-BB0C2E940301}" dt="2021-06-02T13:14:45.619" v="4939" actId="26606"/>
          <ac:spMkLst>
            <pc:docMk/>
            <pc:sldMk cId="3769531990" sldId="279"/>
            <ac:spMk id="16" creationId="{9556C5A8-AD7E-4CE7-87BE-9EA3B5E1786F}"/>
          </ac:spMkLst>
        </pc:spChg>
        <pc:spChg chg="add del">
          <ac:chgData name="Rana Sönmez" userId="51faea41a0386db6" providerId="LiveId" clId="{3DE01F7B-FF1C-4E13-AF86-BB0C2E940301}" dt="2021-06-02T13:14:46.667" v="4941" actId="26606"/>
          <ac:spMkLst>
            <pc:docMk/>
            <pc:sldMk cId="3769531990" sldId="279"/>
            <ac:spMk id="18" creationId="{52ABB703-2B0E-4C3B-B4A2-F3973548E561}"/>
          </ac:spMkLst>
        </pc:spChg>
        <pc:spChg chg="add del">
          <ac:chgData name="Rana Sönmez" userId="51faea41a0386db6" providerId="LiveId" clId="{3DE01F7B-FF1C-4E13-AF86-BB0C2E940301}" dt="2021-06-02T13:14:46.667" v="4941" actId="26606"/>
          <ac:spMkLst>
            <pc:docMk/>
            <pc:sldMk cId="3769531990" sldId="279"/>
            <ac:spMk id="20" creationId="{E95DA498-D9A2-4DA9-B9DA-B3776E08CF7E}"/>
          </ac:spMkLst>
        </pc:spChg>
        <pc:spChg chg="add del">
          <ac:chgData name="Rana Sönmez" userId="51faea41a0386db6" providerId="LiveId" clId="{3DE01F7B-FF1C-4E13-AF86-BB0C2E940301}" dt="2021-06-02T13:14:46.667" v="4941" actId="26606"/>
          <ac:spMkLst>
            <pc:docMk/>
            <pc:sldMk cId="3769531990" sldId="279"/>
            <ac:spMk id="21" creationId="{82A73093-4B9D-420D-B17E-52293703A1D4}"/>
          </ac:spMkLst>
        </pc:spChg>
        <pc:spChg chg="add del">
          <ac:chgData name="Rana Sönmez" userId="51faea41a0386db6" providerId="LiveId" clId="{3DE01F7B-FF1C-4E13-AF86-BB0C2E940301}" dt="2021-06-02T13:14:54.355" v="4943" actId="26606"/>
          <ac:spMkLst>
            <pc:docMk/>
            <pc:sldMk cId="3769531990" sldId="279"/>
            <ac:spMk id="23" creationId="{7EE378F3-9642-471B-8215-AA32884221B4}"/>
          </ac:spMkLst>
        </pc:spChg>
        <pc:spChg chg="add del">
          <ac:chgData name="Rana Sönmez" userId="51faea41a0386db6" providerId="LiveId" clId="{3DE01F7B-FF1C-4E13-AF86-BB0C2E940301}" dt="2021-06-02T13:14:54.355" v="4943" actId="26606"/>
          <ac:spMkLst>
            <pc:docMk/>
            <pc:sldMk cId="3769531990" sldId="279"/>
            <ac:spMk id="24" creationId="{26405F82-F7FB-4124-AE2B-3D69A007C129}"/>
          </ac:spMkLst>
        </pc:spChg>
        <pc:spChg chg="add del">
          <ac:chgData name="Rana Sönmez" userId="51faea41a0386db6" providerId="LiveId" clId="{3DE01F7B-FF1C-4E13-AF86-BB0C2E940301}" dt="2021-06-02T13:14:54.355" v="4943" actId="26606"/>
          <ac:spMkLst>
            <pc:docMk/>
            <pc:sldMk cId="3769531990" sldId="279"/>
            <ac:spMk id="25" creationId="{AAAE29FD-C3A6-46E4-BF94-132A4C4EE2E0}"/>
          </ac:spMkLst>
        </pc:spChg>
        <pc:picChg chg="add mod">
          <ac:chgData name="Rana Sönmez" userId="51faea41a0386db6" providerId="LiveId" clId="{3DE01F7B-FF1C-4E13-AF86-BB0C2E940301}" dt="2021-06-02T13:14:59.203" v="4946" actId="26606"/>
          <ac:picMkLst>
            <pc:docMk/>
            <pc:sldMk cId="3769531990" sldId="279"/>
            <ac:picMk id="5" creationId="{BEC78C59-B10F-40B0-A178-EB10B215537F}"/>
          </ac:picMkLst>
        </pc:picChg>
        <pc:cxnChg chg="add">
          <ac:chgData name="Rana Sönmez" userId="51faea41a0386db6" providerId="LiveId" clId="{3DE01F7B-FF1C-4E13-AF86-BB0C2E940301}" dt="2021-06-02T13:14:59.203" v="4946" actId="26606"/>
          <ac:cxnSpMkLst>
            <pc:docMk/>
            <pc:sldMk cId="3769531990" sldId="279"/>
            <ac:cxnSpMk id="8" creationId="{9020DCC9-F851-4562-BB20-1AB3C51BFD08}"/>
          </ac:cxnSpMkLst>
        </pc:cxnChg>
        <pc:cxnChg chg="add del">
          <ac:chgData name="Rana Sönmez" userId="51faea41a0386db6" providerId="LiveId" clId="{3DE01F7B-FF1C-4E13-AF86-BB0C2E940301}" dt="2021-06-02T13:14:45.619" v="4939" actId="26606"/>
          <ac:cxnSpMkLst>
            <pc:docMk/>
            <pc:sldMk cId="3769531990" sldId="279"/>
            <ac:cxnSpMk id="12" creationId="{9020DCC9-F851-4562-BB20-1AB3C51BFD08}"/>
          </ac:cxnSpMkLst>
        </pc:cxnChg>
        <pc:cxnChg chg="add del">
          <ac:chgData name="Rana Sönmez" userId="51faea41a0386db6" providerId="LiveId" clId="{3DE01F7B-FF1C-4E13-AF86-BB0C2E940301}" dt="2021-06-02T13:14:46.667" v="4941" actId="26606"/>
          <ac:cxnSpMkLst>
            <pc:docMk/>
            <pc:sldMk cId="3769531990" sldId="279"/>
            <ac:cxnSpMk id="19" creationId="{9C21570E-E159-49A6-9891-FA397B7A92D3}"/>
          </ac:cxnSpMkLst>
        </pc:cxnChg>
      </pc:sldChg>
      <pc:sldChg chg="modSp new mod">
        <pc:chgData name="Rana Sönmez" userId="51faea41a0386db6" providerId="LiveId" clId="{3DE01F7B-FF1C-4E13-AF86-BB0C2E940301}" dt="2021-06-02T13:33:17.401" v="4964" actId="20577"/>
        <pc:sldMkLst>
          <pc:docMk/>
          <pc:sldMk cId="65602780" sldId="280"/>
        </pc:sldMkLst>
        <pc:spChg chg="mod">
          <ac:chgData name="Rana Sönmez" userId="51faea41a0386db6" providerId="LiveId" clId="{3DE01F7B-FF1C-4E13-AF86-BB0C2E940301}" dt="2021-06-02T10:01:00.154" v="2204" actId="20577"/>
          <ac:spMkLst>
            <pc:docMk/>
            <pc:sldMk cId="65602780" sldId="280"/>
            <ac:spMk id="2" creationId="{7EB6574F-31FB-4EDE-9E66-413AE283E7DA}"/>
          </ac:spMkLst>
        </pc:spChg>
        <pc:spChg chg="mod">
          <ac:chgData name="Rana Sönmez" userId="51faea41a0386db6" providerId="LiveId" clId="{3DE01F7B-FF1C-4E13-AF86-BB0C2E940301}" dt="2021-06-02T13:33:17.401" v="4964" actId="20577"/>
          <ac:spMkLst>
            <pc:docMk/>
            <pc:sldMk cId="65602780" sldId="280"/>
            <ac:spMk id="3" creationId="{40CC6466-8286-485B-A53D-CE2A5AB36925}"/>
          </ac:spMkLst>
        </pc:spChg>
      </pc:sldChg>
      <pc:sldChg chg="addSp delSp modSp new mod setBg">
        <pc:chgData name="Rana Sönmez" userId="51faea41a0386db6" providerId="LiveId" clId="{3DE01F7B-FF1C-4E13-AF86-BB0C2E940301}" dt="2021-06-02T13:26:51.993" v="4962" actId="113"/>
        <pc:sldMkLst>
          <pc:docMk/>
          <pc:sldMk cId="1744033201" sldId="281"/>
        </pc:sldMkLst>
        <pc:spChg chg="mod">
          <ac:chgData name="Rana Sönmez" userId="51faea41a0386db6" providerId="LiveId" clId="{3DE01F7B-FF1C-4E13-AF86-BB0C2E940301}" dt="2021-06-02T11:48:15.709" v="3945" actId="207"/>
          <ac:spMkLst>
            <pc:docMk/>
            <pc:sldMk cId="1744033201" sldId="281"/>
            <ac:spMk id="2" creationId="{E0CE0AF7-1EE8-4014-A576-C69B36A7E976}"/>
          </ac:spMkLst>
        </pc:spChg>
        <pc:spChg chg="del mod">
          <ac:chgData name="Rana Sönmez" userId="51faea41a0386db6" providerId="LiveId" clId="{3DE01F7B-FF1C-4E13-AF86-BB0C2E940301}" dt="2021-06-02T10:17:31.311" v="2458"/>
          <ac:spMkLst>
            <pc:docMk/>
            <pc:sldMk cId="1744033201" sldId="281"/>
            <ac:spMk id="3" creationId="{DE286737-3CFC-4AB0-BABC-25AEF12C31B0}"/>
          </ac:spMkLst>
        </pc:spChg>
        <pc:spChg chg="add mod">
          <ac:chgData name="Rana Sönmez" userId="51faea41a0386db6" providerId="LiveId" clId="{3DE01F7B-FF1C-4E13-AF86-BB0C2E940301}" dt="2021-06-02T13:26:51.993" v="4962" actId="113"/>
          <ac:spMkLst>
            <pc:docMk/>
            <pc:sldMk cId="1744033201" sldId="281"/>
            <ac:spMk id="5" creationId="{7550BE1E-7237-449E-BA2F-38DF368244D4}"/>
          </ac:spMkLst>
        </pc:spChg>
        <pc:spChg chg="add">
          <ac:chgData name="Rana Sönmez" userId="51faea41a0386db6" providerId="LiveId" clId="{3DE01F7B-FF1C-4E13-AF86-BB0C2E940301}" dt="2021-06-02T11:48:07.606" v="3944" actId="26606"/>
          <ac:spMkLst>
            <pc:docMk/>
            <pc:sldMk cId="1744033201" sldId="281"/>
            <ac:spMk id="10" creationId="{C33BF9DD-8A45-4EEE-B231-0A14D322E5F9}"/>
          </ac:spMkLst>
        </pc:spChg>
        <pc:spChg chg="add">
          <ac:chgData name="Rana Sönmez" userId="51faea41a0386db6" providerId="LiveId" clId="{3DE01F7B-FF1C-4E13-AF86-BB0C2E940301}" dt="2021-06-02T11:48:07.606" v="3944" actId="26606"/>
          <ac:spMkLst>
            <pc:docMk/>
            <pc:sldMk cId="1744033201" sldId="281"/>
            <ac:spMk id="14" creationId="{D5FBCAC9-BD8B-4F3B-AD74-EF37D4211349}"/>
          </ac:spMkLst>
        </pc:spChg>
        <pc:spChg chg="add">
          <ac:chgData name="Rana Sönmez" userId="51faea41a0386db6" providerId="LiveId" clId="{3DE01F7B-FF1C-4E13-AF86-BB0C2E940301}" dt="2021-06-02T11:48:07.606" v="3944" actId="26606"/>
          <ac:spMkLst>
            <pc:docMk/>
            <pc:sldMk cId="1744033201" sldId="281"/>
            <ac:spMk id="16" creationId="{9556C5A8-AD7E-4CE7-87BE-9EA3B5E1786F}"/>
          </ac:spMkLst>
        </pc:spChg>
        <pc:picChg chg="add mod">
          <ac:chgData name="Rana Sönmez" userId="51faea41a0386db6" providerId="LiveId" clId="{3DE01F7B-FF1C-4E13-AF86-BB0C2E940301}" dt="2021-06-02T11:48:07.606" v="3944" actId="26606"/>
          <ac:picMkLst>
            <pc:docMk/>
            <pc:sldMk cId="1744033201" sldId="281"/>
            <ac:picMk id="4" creationId="{218417C1-30A0-4A8C-A009-F50244AEFBDC}"/>
          </ac:picMkLst>
        </pc:picChg>
        <pc:cxnChg chg="add">
          <ac:chgData name="Rana Sönmez" userId="51faea41a0386db6" providerId="LiveId" clId="{3DE01F7B-FF1C-4E13-AF86-BB0C2E940301}" dt="2021-06-02T11:48:07.606" v="3944" actId="26606"/>
          <ac:cxnSpMkLst>
            <pc:docMk/>
            <pc:sldMk cId="1744033201" sldId="281"/>
            <ac:cxnSpMk id="12" creationId="{9020DCC9-F851-4562-BB20-1AB3C51BFD08}"/>
          </ac:cxnSpMkLst>
        </pc:cxnChg>
      </pc:sldChg>
      <pc:sldChg chg="addSp delSp modSp new mod">
        <pc:chgData name="Rana Sönmez" userId="51faea41a0386db6" providerId="LiveId" clId="{3DE01F7B-FF1C-4E13-AF86-BB0C2E940301}" dt="2021-06-02T11:39:48.833" v="3458" actId="207"/>
        <pc:sldMkLst>
          <pc:docMk/>
          <pc:sldMk cId="3536739730" sldId="282"/>
        </pc:sldMkLst>
        <pc:spChg chg="mod">
          <ac:chgData name="Rana Sönmez" userId="51faea41a0386db6" providerId="LiveId" clId="{3DE01F7B-FF1C-4E13-AF86-BB0C2E940301}" dt="2021-06-02T11:39:48.833" v="3458" actId="207"/>
          <ac:spMkLst>
            <pc:docMk/>
            <pc:sldMk cId="3536739730" sldId="282"/>
            <ac:spMk id="2" creationId="{B31B7290-46B8-4FE9-AB04-5895E44697AC}"/>
          </ac:spMkLst>
        </pc:spChg>
        <pc:spChg chg="del">
          <ac:chgData name="Rana Sönmez" userId="51faea41a0386db6" providerId="LiveId" clId="{3DE01F7B-FF1C-4E13-AF86-BB0C2E940301}" dt="2021-06-02T10:19:05.748" v="2509"/>
          <ac:spMkLst>
            <pc:docMk/>
            <pc:sldMk cId="3536739730" sldId="282"/>
            <ac:spMk id="3" creationId="{500D9355-8C82-4E3F-854C-F8FB65CA85CA}"/>
          </ac:spMkLst>
        </pc:spChg>
        <pc:spChg chg="add mod">
          <ac:chgData name="Rana Sönmez" userId="51faea41a0386db6" providerId="LiveId" clId="{3DE01F7B-FF1C-4E13-AF86-BB0C2E940301}" dt="2021-06-02T10:36:11.798" v="2671" actId="20577"/>
          <ac:spMkLst>
            <pc:docMk/>
            <pc:sldMk cId="3536739730" sldId="282"/>
            <ac:spMk id="4" creationId="{C82A1526-04B9-4557-BAD5-C124EB5A1063}"/>
          </ac:spMkLst>
        </pc:spChg>
      </pc:sldChg>
      <pc:sldChg chg="addSp delSp modSp new mod ord setBg">
        <pc:chgData name="Rana Sönmez" userId="51faea41a0386db6" providerId="LiveId" clId="{3DE01F7B-FF1C-4E13-AF86-BB0C2E940301}" dt="2021-06-02T13:23:35.303" v="4954"/>
        <pc:sldMkLst>
          <pc:docMk/>
          <pc:sldMk cId="2993695824" sldId="283"/>
        </pc:sldMkLst>
        <pc:spChg chg="add del">
          <ac:chgData name="Rana Sönmez" userId="51faea41a0386db6" providerId="LiveId" clId="{3DE01F7B-FF1C-4E13-AF86-BB0C2E940301}" dt="2021-06-02T11:56:48.024" v="3955" actId="26606"/>
          <ac:spMkLst>
            <pc:docMk/>
            <pc:sldMk cId="2993695824" sldId="283"/>
            <ac:spMk id="19" creationId="{1C598A69-FFFE-4C09-8FE9-D660337B0CD0}"/>
          </ac:spMkLst>
        </pc:spChg>
        <pc:spChg chg="add del">
          <ac:chgData name="Rana Sönmez" userId="51faea41a0386db6" providerId="LiveId" clId="{3DE01F7B-FF1C-4E13-AF86-BB0C2E940301}" dt="2021-06-02T11:56:48.024" v="3955" actId="26606"/>
          <ac:spMkLst>
            <pc:docMk/>
            <pc:sldMk cId="2993695824" sldId="283"/>
            <ac:spMk id="21" creationId="{2B6121AA-FB9C-49D8-9295-014C895AFB60}"/>
          </ac:spMkLst>
        </pc:spChg>
        <pc:spChg chg="add del">
          <ac:chgData name="Rana Sönmez" userId="51faea41a0386db6" providerId="LiveId" clId="{3DE01F7B-FF1C-4E13-AF86-BB0C2E940301}" dt="2021-06-02T11:56:48.024" v="3955" actId="26606"/>
          <ac:spMkLst>
            <pc:docMk/>
            <pc:sldMk cId="2993695824" sldId="283"/>
            <ac:spMk id="23" creationId="{2C188CD4-9C38-4BEB-8E94-633B1B48BCC4}"/>
          </ac:spMkLst>
        </pc:spChg>
        <pc:spChg chg="add del">
          <ac:chgData name="Rana Sönmez" userId="51faea41a0386db6" providerId="LiveId" clId="{3DE01F7B-FF1C-4E13-AF86-BB0C2E940301}" dt="2021-06-02T11:56:48.024" v="3955" actId="26606"/>
          <ac:spMkLst>
            <pc:docMk/>
            <pc:sldMk cId="2993695824" sldId="283"/>
            <ac:spMk id="25" creationId="{2E8BD155-F3B5-4CE9-AB1C-08C964CDC753}"/>
          </ac:spMkLst>
        </pc:spChg>
        <pc:spChg chg="add del">
          <ac:chgData name="Rana Sönmez" userId="51faea41a0386db6" providerId="LiveId" clId="{3DE01F7B-FF1C-4E13-AF86-BB0C2E940301}" dt="2021-06-02T11:57:13.770" v="3962" actId="26606"/>
          <ac:spMkLst>
            <pc:docMk/>
            <pc:sldMk cId="2993695824" sldId="283"/>
            <ac:spMk id="37" creationId="{1C598A69-FFFE-4C09-8FE9-D660337B0CD0}"/>
          </ac:spMkLst>
        </pc:spChg>
        <pc:spChg chg="add del">
          <ac:chgData name="Rana Sönmez" userId="51faea41a0386db6" providerId="LiveId" clId="{3DE01F7B-FF1C-4E13-AF86-BB0C2E940301}" dt="2021-06-02T11:57:13.770" v="3962" actId="26606"/>
          <ac:spMkLst>
            <pc:docMk/>
            <pc:sldMk cId="2993695824" sldId="283"/>
            <ac:spMk id="39" creationId="{2B6121AA-FB9C-49D8-9295-014C895AFB60}"/>
          </ac:spMkLst>
        </pc:spChg>
        <pc:spChg chg="add del">
          <ac:chgData name="Rana Sönmez" userId="51faea41a0386db6" providerId="LiveId" clId="{3DE01F7B-FF1C-4E13-AF86-BB0C2E940301}" dt="2021-06-02T11:57:13.770" v="3962" actId="26606"/>
          <ac:spMkLst>
            <pc:docMk/>
            <pc:sldMk cId="2993695824" sldId="283"/>
            <ac:spMk id="41" creationId="{2C188CD4-9C38-4BEB-8E94-633B1B48BCC4}"/>
          </ac:spMkLst>
        </pc:spChg>
        <pc:spChg chg="add del">
          <ac:chgData name="Rana Sönmez" userId="51faea41a0386db6" providerId="LiveId" clId="{3DE01F7B-FF1C-4E13-AF86-BB0C2E940301}" dt="2021-06-02T11:57:13.770" v="3962" actId="26606"/>
          <ac:spMkLst>
            <pc:docMk/>
            <pc:sldMk cId="2993695824" sldId="283"/>
            <ac:spMk id="43" creationId="{2E8BD155-F3B5-4CE9-AB1C-08C964CDC753}"/>
          </ac:spMkLst>
        </pc:spChg>
        <pc:spChg chg="add del">
          <ac:chgData name="Rana Sönmez" userId="51faea41a0386db6" providerId="LiveId" clId="{3DE01F7B-FF1C-4E13-AF86-BB0C2E940301}" dt="2021-06-02T11:57:53.701" v="3972" actId="26606"/>
          <ac:spMkLst>
            <pc:docMk/>
            <pc:sldMk cId="2993695824" sldId="283"/>
            <ac:spMk id="45" creationId="{AA3CC463-F933-4AC4-86E1-5AC14B0C3163}"/>
          </ac:spMkLst>
        </pc:spChg>
        <pc:spChg chg="add del">
          <ac:chgData name="Rana Sönmez" userId="51faea41a0386db6" providerId="LiveId" clId="{3DE01F7B-FF1C-4E13-AF86-BB0C2E940301}" dt="2021-06-02T11:57:53.701" v="3972" actId="26606"/>
          <ac:spMkLst>
            <pc:docMk/>
            <pc:sldMk cId="2993695824" sldId="283"/>
            <ac:spMk id="46" creationId="{6025D2DB-A12A-44DB-B00E-F4D622329EDD}"/>
          </ac:spMkLst>
        </pc:spChg>
        <pc:spChg chg="add del">
          <ac:chgData name="Rana Sönmez" userId="51faea41a0386db6" providerId="LiveId" clId="{3DE01F7B-FF1C-4E13-AF86-BB0C2E940301}" dt="2021-06-02T11:57:53.701" v="3972" actId="26606"/>
          <ac:spMkLst>
            <pc:docMk/>
            <pc:sldMk cId="2993695824" sldId="283"/>
            <ac:spMk id="47" creationId="{CE7E7877-F64E-4EEA-B778-138031EFF874}"/>
          </ac:spMkLst>
        </pc:spChg>
        <pc:spChg chg="add del">
          <ac:chgData name="Rana Sönmez" userId="51faea41a0386db6" providerId="LiveId" clId="{3DE01F7B-FF1C-4E13-AF86-BB0C2E940301}" dt="2021-06-02T11:57:53.701" v="3972" actId="26606"/>
          <ac:spMkLst>
            <pc:docMk/>
            <pc:sldMk cId="2993695824" sldId="283"/>
            <ac:spMk id="48" creationId="{7DD6C4F3-70FD-4F13-919C-702EE4886499}"/>
          </ac:spMkLst>
        </pc:spChg>
        <pc:spChg chg="add del">
          <ac:chgData name="Rana Sönmez" userId="51faea41a0386db6" providerId="LiveId" clId="{3DE01F7B-FF1C-4E13-AF86-BB0C2E940301}" dt="2021-06-02T13:07:19.594" v="4920" actId="26606"/>
          <ac:spMkLst>
            <pc:docMk/>
            <pc:sldMk cId="2993695824" sldId="283"/>
            <ac:spMk id="53" creationId="{799448F2-0E5B-42DA-B2D1-11A14E947BD4}"/>
          </ac:spMkLst>
        </pc:spChg>
        <pc:spChg chg="add del">
          <ac:chgData name="Rana Sönmez" userId="51faea41a0386db6" providerId="LiveId" clId="{3DE01F7B-FF1C-4E13-AF86-BB0C2E940301}" dt="2021-06-02T13:07:19.594" v="4920" actId="26606"/>
          <ac:spMkLst>
            <pc:docMk/>
            <pc:sldMk cId="2993695824" sldId="283"/>
            <ac:spMk id="55" creationId="{4E8A7552-20E1-4F34-ADAB-C1DB6634D47E}"/>
          </ac:spMkLst>
        </pc:spChg>
        <pc:picChg chg="add mod ord">
          <ac:chgData name="Rana Sönmez" userId="51faea41a0386db6" providerId="LiveId" clId="{3DE01F7B-FF1C-4E13-AF86-BB0C2E940301}" dt="2021-06-02T13:07:34.988" v="4924" actId="14100"/>
          <ac:picMkLst>
            <pc:docMk/>
            <pc:sldMk cId="2993695824" sldId="283"/>
            <ac:picMk id="3" creationId="{189AD0F0-6E29-427E-98A2-44D1C2A08913}"/>
          </ac:picMkLst>
        </pc:picChg>
        <pc:picChg chg="add mod ord">
          <ac:chgData name="Rana Sönmez" userId="51faea41a0386db6" providerId="LiveId" clId="{3DE01F7B-FF1C-4E13-AF86-BB0C2E940301}" dt="2021-06-02T13:07:29.945" v="4922" actId="14100"/>
          <ac:picMkLst>
            <pc:docMk/>
            <pc:sldMk cId="2993695824" sldId="283"/>
            <ac:picMk id="5" creationId="{8323E449-5DDB-4E20-A153-C75F38B1CB14}"/>
          </ac:picMkLst>
        </pc:picChg>
        <pc:picChg chg="add mod">
          <ac:chgData name="Rana Sönmez" userId="51faea41a0386db6" providerId="LiveId" clId="{3DE01F7B-FF1C-4E13-AF86-BB0C2E940301}" dt="2021-06-02T13:08:08.170" v="4929" actId="14100"/>
          <ac:picMkLst>
            <pc:docMk/>
            <pc:sldMk cId="2993695824" sldId="283"/>
            <ac:picMk id="7" creationId="{BF2BA51B-56AF-4DE1-827A-5B8B17258F86}"/>
          </ac:picMkLst>
        </pc:picChg>
        <pc:cxnChg chg="add del">
          <ac:chgData name="Rana Sönmez" userId="51faea41a0386db6" providerId="LiveId" clId="{3DE01F7B-FF1C-4E13-AF86-BB0C2E940301}" dt="2021-06-02T11:56:03.232" v="3954" actId="26606"/>
          <ac:cxnSpMkLst>
            <pc:docMk/>
            <pc:sldMk cId="2993695824" sldId="283"/>
            <ac:cxnSpMk id="12" creationId="{D4BDCD00-BA97-40D8-93CD-0A9CA931BE17}"/>
          </ac:cxnSpMkLst>
        </pc:cxnChg>
        <pc:cxnChg chg="add del">
          <ac:chgData name="Rana Sönmez" userId="51faea41a0386db6" providerId="LiveId" clId="{3DE01F7B-FF1C-4E13-AF86-BB0C2E940301}" dt="2021-06-02T11:56:03.232" v="3954" actId="26606"/>
          <ac:cxnSpMkLst>
            <pc:docMk/>
            <pc:sldMk cId="2993695824" sldId="283"/>
            <ac:cxnSpMk id="14" creationId="{2D631E40-F51C-4828-B23B-DF903513296E}"/>
          </ac:cxnSpMkLst>
        </pc:cxnChg>
        <pc:cxnChg chg="add del">
          <ac:chgData name="Rana Sönmez" userId="51faea41a0386db6" providerId="LiveId" clId="{3DE01F7B-FF1C-4E13-AF86-BB0C2E940301}" dt="2021-06-02T11:57:13.770" v="3963" actId="26606"/>
          <ac:cxnSpMkLst>
            <pc:docMk/>
            <pc:sldMk cId="2993695824" sldId="283"/>
            <ac:cxnSpMk id="30" creationId="{D4BDCD00-BA97-40D8-93CD-0A9CA931BE17}"/>
          </ac:cxnSpMkLst>
        </pc:cxnChg>
        <pc:cxnChg chg="add del">
          <ac:chgData name="Rana Sönmez" userId="51faea41a0386db6" providerId="LiveId" clId="{3DE01F7B-FF1C-4E13-AF86-BB0C2E940301}" dt="2021-06-02T11:57:13.770" v="3963" actId="26606"/>
          <ac:cxnSpMkLst>
            <pc:docMk/>
            <pc:sldMk cId="2993695824" sldId="283"/>
            <ac:cxnSpMk id="32" creationId="{2D631E40-F51C-4828-B23B-DF903513296E}"/>
          </ac:cxnSpMkLst>
        </pc:cxnChg>
        <pc:cxnChg chg="add">
          <ac:chgData name="Rana Sönmez" userId="51faea41a0386db6" providerId="LiveId" clId="{3DE01F7B-FF1C-4E13-AF86-BB0C2E940301}" dt="2021-06-02T13:07:19.594" v="4920" actId="26606"/>
          <ac:cxnSpMkLst>
            <pc:docMk/>
            <pc:sldMk cId="2993695824" sldId="283"/>
            <ac:cxnSpMk id="60" creationId="{D4BDCD00-BA97-40D8-93CD-0A9CA931BE17}"/>
          </ac:cxnSpMkLst>
        </pc:cxnChg>
        <pc:cxnChg chg="add">
          <ac:chgData name="Rana Sönmez" userId="51faea41a0386db6" providerId="LiveId" clId="{3DE01F7B-FF1C-4E13-AF86-BB0C2E940301}" dt="2021-06-02T13:07:19.594" v="4920" actId="26606"/>
          <ac:cxnSpMkLst>
            <pc:docMk/>
            <pc:sldMk cId="2993695824" sldId="283"/>
            <ac:cxnSpMk id="62" creationId="{2D631E40-F51C-4828-B23B-DF903513296E}"/>
          </ac:cxnSpMkLst>
        </pc:cxnChg>
      </pc:sldChg>
      <pc:sldChg chg="addSp delSp modSp new mod ord setBg">
        <pc:chgData name="Rana Sönmez" userId="51faea41a0386db6" providerId="LiveId" clId="{3DE01F7B-FF1C-4E13-AF86-BB0C2E940301}" dt="2021-06-02T13:23:37.551" v="4956"/>
        <pc:sldMkLst>
          <pc:docMk/>
          <pc:sldMk cId="1036337597" sldId="284"/>
        </pc:sldMkLst>
        <pc:spChg chg="add del">
          <ac:chgData name="Rana Sönmez" userId="51faea41a0386db6" providerId="LiveId" clId="{3DE01F7B-FF1C-4E13-AF86-BB0C2E940301}" dt="2021-06-02T12:06:42.851" v="3993" actId="26606"/>
          <ac:spMkLst>
            <pc:docMk/>
            <pc:sldMk cId="1036337597" sldId="284"/>
            <ac:spMk id="12" creationId="{799448F2-0E5B-42DA-B2D1-11A14E947BD4}"/>
          </ac:spMkLst>
        </pc:spChg>
        <pc:spChg chg="add del">
          <ac:chgData name="Rana Sönmez" userId="51faea41a0386db6" providerId="LiveId" clId="{3DE01F7B-FF1C-4E13-AF86-BB0C2E940301}" dt="2021-06-02T12:06:42.851" v="3993" actId="26606"/>
          <ac:spMkLst>
            <pc:docMk/>
            <pc:sldMk cId="1036337597" sldId="284"/>
            <ac:spMk id="14" creationId="{4E8A7552-20E1-4F34-ADAB-C1DB6634D47E}"/>
          </ac:spMkLst>
        </pc:spChg>
        <pc:picChg chg="add mod ord">
          <ac:chgData name="Rana Sönmez" userId="51faea41a0386db6" providerId="LiveId" clId="{3DE01F7B-FF1C-4E13-AF86-BB0C2E940301}" dt="2021-06-02T12:07:46.976" v="4009" actId="14100"/>
          <ac:picMkLst>
            <pc:docMk/>
            <pc:sldMk cId="1036337597" sldId="284"/>
            <ac:picMk id="3" creationId="{12B00978-2E47-4EDC-AF3F-E351CF808775}"/>
          </ac:picMkLst>
        </pc:picChg>
        <pc:picChg chg="add mod ord">
          <ac:chgData name="Rana Sönmez" userId="51faea41a0386db6" providerId="LiveId" clId="{3DE01F7B-FF1C-4E13-AF86-BB0C2E940301}" dt="2021-06-02T12:07:49.794" v="4010" actId="14100"/>
          <ac:picMkLst>
            <pc:docMk/>
            <pc:sldMk cId="1036337597" sldId="284"/>
            <ac:picMk id="5" creationId="{2AE8C865-B147-46EA-8C4E-BE351FAEFD82}"/>
          </ac:picMkLst>
        </pc:picChg>
        <pc:picChg chg="add mod">
          <ac:chgData name="Rana Sönmez" userId="51faea41a0386db6" providerId="LiveId" clId="{3DE01F7B-FF1C-4E13-AF86-BB0C2E940301}" dt="2021-06-02T12:08:15.117" v="4018" actId="14100"/>
          <ac:picMkLst>
            <pc:docMk/>
            <pc:sldMk cId="1036337597" sldId="284"/>
            <ac:picMk id="7" creationId="{D248B375-D7B2-443B-A0F5-F6D5461C6180}"/>
          </ac:picMkLst>
        </pc:picChg>
        <pc:cxnChg chg="add del">
          <ac:chgData name="Rana Sönmez" userId="51faea41a0386db6" providerId="LiveId" clId="{3DE01F7B-FF1C-4E13-AF86-BB0C2E940301}" dt="2021-06-02T12:07:04.753" v="4000" actId="26606"/>
          <ac:cxnSpMkLst>
            <pc:docMk/>
            <pc:sldMk cId="1036337597" sldId="284"/>
            <ac:cxnSpMk id="19" creationId="{D4BDCD00-BA97-40D8-93CD-0A9CA931BE17}"/>
          </ac:cxnSpMkLst>
        </pc:cxnChg>
        <pc:cxnChg chg="add del">
          <ac:chgData name="Rana Sönmez" userId="51faea41a0386db6" providerId="LiveId" clId="{3DE01F7B-FF1C-4E13-AF86-BB0C2E940301}" dt="2021-06-02T12:07:04.753" v="4000" actId="26606"/>
          <ac:cxnSpMkLst>
            <pc:docMk/>
            <pc:sldMk cId="1036337597" sldId="284"/>
            <ac:cxnSpMk id="21" creationId="{2D631E40-F51C-4828-B23B-DF903513296E}"/>
          </ac:cxnSpMkLst>
        </pc:cxnChg>
        <pc:cxnChg chg="add">
          <ac:chgData name="Rana Sönmez" userId="51faea41a0386db6" providerId="LiveId" clId="{3DE01F7B-FF1C-4E13-AF86-BB0C2E940301}" dt="2021-06-02T12:07:04.753" v="4000" actId="26606"/>
          <ac:cxnSpMkLst>
            <pc:docMk/>
            <pc:sldMk cId="1036337597" sldId="284"/>
            <ac:cxnSpMk id="26" creationId="{D4BDCD00-BA97-40D8-93CD-0A9CA931BE17}"/>
          </ac:cxnSpMkLst>
        </pc:cxnChg>
        <pc:cxnChg chg="add">
          <ac:chgData name="Rana Sönmez" userId="51faea41a0386db6" providerId="LiveId" clId="{3DE01F7B-FF1C-4E13-AF86-BB0C2E940301}" dt="2021-06-02T12:07:04.753" v="4000" actId="26606"/>
          <ac:cxnSpMkLst>
            <pc:docMk/>
            <pc:sldMk cId="1036337597" sldId="284"/>
            <ac:cxnSpMk id="28" creationId="{2D631E40-F51C-4828-B23B-DF903513296E}"/>
          </ac:cxnSpMkLst>
        </pc:cxnChg>
      </pc:sldChg>
      <pc:sldChg chg="modSp new mod">
        <pc:chgData name="Rana Sönmez" userId="51faea41a0386db6" providerId="LiveId" clId="{3DE01F7B-FF1C-4E13-AF86-BB0C2E940301}" dt="2021-06-02T12:15:26.978" v="4390" actId="27636"/>
        <pc:sldMkLst>
          <pc:docMk/>
          <pc:sldMk cId="1233858150" sldId="285"/>
        </pc:sldMkLst>
        <pc:spChg chg="mod">
          <ac:chgData name="Rana Sönmez" userId="51faea41a0386db6" providerId="LiveId" clId="{3DE01F7B-FF1C-4E13-AF86-BB0C2E940301}" dt="2021-06-02T12:09:52.465" v="4084" actId="207"/>
          <ac:spMkLst>
            <pc:docMk/>
            <pc:sldMk cId="1233858150" sldId="285"/>
            <ac:spMk id="2" creationId="{2BA33AF8-225F-4BFF-B737-066759074219}"/>
          </ac:spMkLst>
        </pc:spChg>
        <pc:spChg chg="mod">
          <ac:chgData name="Rana Sönmez" userId="51faea41a0386db6" providerId="LiveId" clId="{3DE01F7B-FF1C-4E13-AF86-BB0C2E940301}" dt="2021-06-02T12:15:26.978" v="4390" actId="27636"/>
          <ac:spMkLst>
            <pc:docMk/>
            <pc:sldMk cId="1233858150" sldId="285"/>
            <ac:spMk id="3" creationId="{BAC83E9B-B163-46B3-8787-ABAC0308EBE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2A1D0-A133-4F3C-A54B-246D565C42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9DF309-3E2A-4245-9E4B-67B3374A5D15}">
      <dgm:prSet/>
      <dgm:spPr/>
      <dgm:t>
        <a:bodyPr/>
        <a:lstStyle/>
        <a:p>
          <a:r>
            <a:rPr lang="en-US" dirty="0"/>
            <a:t>As the result of the power analysis , it was found that at least 120 male and 120 female healthy volunteers between the ages of 16 and 60 who </a:t>
          </a:r>
          <a:r>
            <a:rPr lang="tr-TR" dirty="0"/>
            <a:t>applied to the </a:t>
          </a:r>
          <a:r>
            <a:rPr lang="en-US" dirty="0"/>
            <a:t>BVU-HARC</a:t>
          </a:r>
          <a:r>
            <a:rPr lang="tr-TR" dirty="0"/>
            <a:t> from the Turkish community would be sufficient in determining the reference range.</a:t>
          </a:r>
          <a:endParaRPr lang="en-US" dirty="0"/>
        </a:p>
      </dgm:t>
    </dgm:pt>
    <dgm:pt modelId="{061E4DBB-5F03-4090-AD8A-6A180957E27A}" type="parTrans" cxnId="{07BDB394-2DA2-4A7C-BDC6-682FBE71C51F}">
      <dgm:prSet/>
      <dgm:spPr/>
      <dgm:t>
        <a:bodyPr/>
        <a:lstStyle/>
        <a:p>
          <a:endParaRPr lang="en-US"/>
        </a:p>
      </dgm:t>
    </dgm:pt>
    <dgm:pt modelId="{F12E2D83-B9C1-45F7-986C-A9DB5F221917}" type="sibTrans" cxnId="{07BDB394-2DA2-4A7C-BDC6-682FBE71C51F}">
      <dgm:prSet/>
      <dgm:spPr/>
      <dgm:t>
        <a:bodyPr/>
        <a:lstStyle/>
        <a:p>
          <a:endParaRPr lang="en-US"/>
        </a:p>
      </dgm:t>
    </dgm:pt>
    <dgm:pt modelId="{956AC935-FA63-42E9-87AE-22708356474B}">
      <dgm:prSet/>
      <dgm:spPr/>
      <dgm:t>
        <a:bodyPr/>
        <a:lstStyle/>
        <a:p>
          <a:r>
            <a:rPr lang="en-US" dirty="0"/>
            <a:t>We used automated colorimetric zinc and copper kit that produced by our university to measure zinc and copper levels in appropriate samples</a:t>
          </a:r>
          <a:r>
            <a:rPr lang="tr-TR" dirty="0"/>
            <a:t>.</a:t>
          </a:r>
          <a:endParaRPr lang="en-US" dirty="0"/>
        </a:p>
      </dgm:t>
    </dgm:pt>
    <dgm:pt modelId="{4FA79C8A-9C10-464C-80FC-80D5615C0A40}" type="parTrans" cxnId="{BB839E5F-A409-4F7A-BAE1-4C442CC02CA8}">
      <dgm:prSet/>
      <dgm:spPr/>
      <dgm:t>
        <a:bodyPr/>
        <a:lstStyle/>
        <a:p>
          <a:endParaRPr lang="en-US"/>
        </a:p>
      </dgm:t>
    </dgm:pt>
    <dgm:pt modelId="{BB622C87-F621-4507-A801-3C0BD2A1AB7C}" type="sibTrans" cxnId="{BB839E5F-A409-4F7A-BAE1-4C442CC02CA8}">
      <dgm:prSet/>
      <dgm:spPr/>
      <dgm:t>
        <a:bodyPr/>
        <a:lstStyle/>
        <a:p>
          <a:endParaRPr lang="en-US"/>
        </a:p>
      </dgm:t>
    </dgm:pt>
    <dgm:pt modelId="{37193D7C-AA0B-4EF9-A58E-2531DA4A82D8}" type="pres">
      <dgm:prSet presAssocID="{E742A1D0-A133-4F3C-A54B-246D565C4283}" presName="linear" presStyleCnt="0">
        <dgm:presLayoutVars>
          <dgm:animLvl val="lvl"/>
          <dgm:resizeHandles val="exact"/>
        </dgm:presLayoutVars>
      </dgm:prSet>
      <dgm:spPr/>
    </dgm:pt>
    <dgm:pt modelId="{A54AEF38-D169-4233-88D9-723AE34FFF37}" type="pres">
      <dgm:prSet presAssocID="{169DF309-3E2A-4245-9E4B-67B3374A5D15}" presName="parentText" presStyleLbl="node1" presStyleIdx="0" presStyleCnt="2">
        <dgm:presLayoutVars>
          <dgm:chMax val="0"/>
          <dgm:bulletEnabled val="1"/>
        </dgm:presLayoutVars>
      </dgm:prSet>
      <dgm:spPr/>
    </dgm:pt>
    <dgm:pt modelId="{CC914B15-173A-44A9-A6ED-621B03423081}" type="pres">
      <dgm:prSet presAssocID="{F12E2D83-B9C1-45F7-986C-A9DB5F221917}" presName="spacer" presStyleCnt="0"/>
      <dgm:spPr/>
    </dgm:pt>
    <dgm:pt modelId="{27E1EC40-F9D5-46EA-BAA8-71DBE818EB36}" type="pres">
      <dgm:prSet presAssocID="{956AC935-FA63-42E9-87AE-22708356474B}" presName="parentText" presStyleLbl="node1" presStyleIdx="1" presStyleCnt="2">
        <dgm:presLayoutVars>
          <dgm:chMax val="0"/>
          <dgm:bulletEnabled val="1"/>
        </dgm:presLayoutVars>
      </dgm:prSet>
      <dgm:spPr/>
    </dgm:pt>
  </dgm:ptLst>
  <dgm:cxnLst>
    <dgm:cxn modelId="{62B6DC29-2C1D-4082-8E72-147362693B6A}" type="presOf" srcId="{E742A1D0-A133-4F3C-A54B-246D565C4283}" destId="{37193D7C-AA0B-4EF9-A58E-2531DA4A82D8}" srcOrd="0" destOrd="0" presId="urn:microsoft.com/office/officeart/2005/8/layout/vList2"/>
    <dgm:cxn modelId="{BB839E5F-A409-4F7A-BAE1-4C442CC02CA8}" srcId="{E742A1D0-A133-4F3C-A54B-246D565C4283}" destId="{956AC935-FA63-42E9-87AE-22708356474B}" srcOrd="1" destOrd="0" parTransId="{4FA79C8A-9C10-464C-80FC-80D5615C0A40}" sibTransId="{BB622C87-F621-4507-A801-3C0BD2A1AB7C}"/>
    <dgm:cxn modelId="{3492716C-FF63-4E42-BB1C-BDB33D631299}" type="presOf" srcId="{169DF309-3E2A-4245-9E4B-67B3374A5D15}" destId="{A54AEF38-D169-4233-88D9-723AE34FFF37}" srcOrd="0" destOrd="0" presId="urn:microsoft.com/office/officeart/2005/8/layout/vList2"/>
    <dgm:cxn modelId="{07BDB394-2DA2-4A7C-BDC6-682FBE71C51F}" srcId="{E742A1D0-A133-4F3C-A54B-246D565C4283}" destId="{169DF309-3E2A-4245-9E4B-67B3374A5D15}" srcOrd="0" destOrd="0" parTransId="{061E4DBB-5F03-4090-AD8A-6A180957E27A}" sibTransId="{F12E2D83-B9C1-45F7-986C-A9DB5F221917}"/>
    <dgm:cxn modelId="{FC986DFD-6D9C-4F68-B04C-C168DFB3AE74}" type="presOf" srcId="{956AC935-FA63-42E9-87AE-22708356474B}" destId="{27E1EC40-F9D5-46EA-BAA8-71DBE818EB36}" srcOrd="0" destOrd="0" presId="urn:microsoft.com/office/officeart/2005/8/layout/vList2"/>
    <dgm:cxn modelId="{A6A35418-EE91-46C4-8067-F019B7CF3172}" type="presParOf" srcId="{37193D7C-AA0B-4EF9-A58E-2531DA4A82D8}" destId="{A54AEF38-D169-4233-88D9-723AE34FFF37}" srcOrd="0" destOrd="0" presId="urn:microsoft.com/office/officeart/2005/8/layout/vList2"/>
    <dgm:cxn modelId="{3E32FA5F-C62D-456B-94FD-524370CE27A3}" type="presParOf" srcId="{37193D7C-AA0B-4EF9-A58E-2531DA4A82D8}" destId="{CC914B15-173A-44A9-A6ED-621B03423081}" srcOrd="1" destOrd="0" presId="urn:microsoft.com/office/officeart/2005/8/layout/vList2"/>
    <dgm:cxn modelId="{1A2B1DB6-D417-4AC3-A33E-A7732B4B5CC5}" type="presParOf" srcId="{37193D7C-AA0B-4EF9-A58E-2531DA4A82D8}" destId="{27E1EC40-F9D5-46EA-BAA8-71DBE818EB3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AEF38-D169-4233-88D9-723AE34FFF37}">
      <dsp:nvSpPr>
        <dsp:cNvPr id="0" name=""/>
        <dsp:cNvSpPr/>
      </dsp:nvSpPr>
      <dsp:spPr>
        <a:xfrm>
          <a:off x="0" y="45809"/>
          <a:ext cx="10058399" cy="19269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As the result of the power analysis , it was found that at least 120 male and 120 female healthy volunteers between the ages of 16 and 60 who </a:t>
          </a:r>
          <a:r>
            <a:rPr lang="tr-TR" sz="2700" kern="1200" dirty="0"/>
            <a:t>applied to the </a:t>
          </a:r>
          <a:r>
            <a:rPr lang="en-US" sz="2700" kern="1200" dirty="0"/>
            <a:t>BVU-HARC</a:t>
          </a:r>
          <a:r>
            <a:rPr lang="tr-TR" sz="2700" kern="1200" dirty="0"/>
            <a:t> from the Turkish community would be sufficient in determining the reference range.</a:t>
          </a:r>
          <a:endParaRPr lang="en-US" sz="2700" kern="1200" dirty="0"/>
        </a:p>
      </dsp:txBody>
      <dsp:txXfrm>
        <a:off x="94068" y="139877"/>
        <a:ext cx="9870263" cy="1738854"/>
      </dsp:txXfrm>
    </dsp:sp>
    <dsp:sp modelId="{27E1EC40-F9D5-46EA-BAA8-71DBE818EB36}">
      <dsp:nvSpPr>
        <dsp:cNvPr id="0" name=""/>
        <dsp:cNvSpPr/>
      </dsp:nvSpPr>
      <dsp:spPr>
        <a:xfrm>
          <a:off x="0" y="2050560"/>
          <a:ext cx="10058399" cy="19269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We used automated colorimetric zinc and copper kit that produced by our university to measure zinc and copper levels in appropriate samples</a:t>
          </a:r>
          <a:r>
            <a:rPr lang="tr-TR" sz="2700" kern="1200" dirty="0"/>
            <a:t>.</a:t>
          </a:r>
          <a:endParaRPr lang="en-US" sz="2700" kern="1200" dirty="0"/>
        </a:p>
      </dsp:txBody>
      <dsp:txXfrm>
        <a:off x="94068" y="2144628"/>
        <a:ext cx="9870263" cy="17388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32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93080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092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30312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smtClean="0"/>
              <a:pPr/>
              <a:t>6/2/2021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87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845482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7717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400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6/2/2021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267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t>6/2/2021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164478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smtClean="0"/>
              <a:pPr/>
              <a:t>6/2/2021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476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6/2/2021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07079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Başlık 1">
            <a:extLst>
              <a:ext uri="{FF2B5EF4-FFF2-40B4-BE49-F238E27FC236}">
                <a16:creationId xmlns:a16="http://schemas.microsoft.com/office/drawing/2014/main" id="{7227A2C9-1FE4-43C6-9E4D-66112D5D0AA9}"/>
              </a:ext>
            </a:extLst>
          </p:cNvPr>
          <p:cNvSpPr>
            <a:spLocks noGrp="1"/>
          </p:cNvSpPr>
          <p:nvPr>
            <p:ph type="ctrTitle"/>
          </p:nvPr>
        </p:nvSpPr>
        <p:spPr>
          <a:xfrm>
            <a:off x="866460" y="75840"/>
            <a:ext cx="10058400" cy="3892168"/>
          </a:xfrm>
        </p:spPr>
        <p:txBody>
          <a:bodyPr>
            <a:normAutofit/>
          </a:bodyPr>
          <a:lstStyle/>
          <a:p>
            <a:r>
              <a:rPr lang="en-US" sz="5400" dirty="0">
                <a:solidFill>
                  <a:srgbClr val="FFFFFF"/>
                </a:solidFill>
                <a:effectLst/>
                <a:latin typeface="Times New Roman" panose="02020603050405020304" pitchFamily="18" charset="0"/>
                <a:ea typeface="Times New Roman" panose="02020603050405020304" pitchFamily="18" charset="0"/>
              </a:rPr>
              <a:t>Determination of the Reference Range of Zinc and Copper Trace Elements in Turkish Society</a:t>
            </a:r>
            <a:endParaRPr lang="tr-TR" sz="5400" dirty="0">
              <a:solidFill>
                <a:srgbClr val="FFFFFF"/>
              </a:solidFill>
            </a:endParaRPr>
          </a:p>
        </p:txBody>
      </p:sp>
      <p:sp>
        <p:nvSpPr>
          <p:cNvPr id="3" name="Alt Başlık 2">
            <a:extLst>
              <a:ext uri="{FF2B5EF4-FFF2-40B4-BE49-F238E27FC236}">
                <a16:creationId xmlns:a16="http://schemas.microsoft.com/office/drawing/2014/main" id="{A58A2622-B739-45BD-80CA-A945D74C3912}"/>
              </a:ext>
            </a:extLst>
          </p:cNvPr>
          <p:cNvSpPr>
            <a:spLocks noGrp="1"/>
          </p:cNvSpPr>
          <p:nvPr>
            <p:ph type="subTitle" idx="1"/>
          </p:nvPr>
        </p:nvSpPr>
        <p:spPr>
          <a:xfrm>
            <a:off x="1100051" y="5225240"/>
            <a:ext cx="10058400" cy="1143000"/>
          </a:xfrm>
        </p:spPr>
        <p:txBody>
          <a:bodyPr>
            <a:normAutofit/>
          </a:bodyPr>
          <a:lstStyle/>
          <a:p>
            <a:r>
              <a:rPr lang="tr-TR" sz="2000" dirty="0">
                <a:solidFill>
                  <a:srgbClr val="FFFFFF"/>
                </a:solidFill>
                <a:latin typeface="Bookman Old Style" panose="02050604050505020204" pitchFamily="18" charset="0"/>
                <a:cs typeface="Calibri" panose="020F0502020204030204" pitchFamily="34" charset="0"/>
              </a:rPr>
              <a:t>Rana Sönmez </a:t>
            </a:r>
          </a:p>
          <a:p>
            <a:r>
              <a:rPr lang="tr-TR" sz="2000" dirty="0" err="1">
                <a:solidFill>
                  <a:srgbClr val="FFFFFF"/>
                </a:solidFill>
                <a:latin typeface="Bookman Old Style" panose="02050604050505020204" pitchFamily="18" charset="0"/>
                <a:cs typeface="Calibri" panose="020F0502020204030204" pitchFamily="34" charset="0"/>
              </a:rPr>
              <a:t>Mentor</a:t>
            </a:r>
            <a:r>
              <a:rPr lang="tr-TR" sz="2000" dirty="0">
                <a:solidFill>
                  <a:srgbClr val="FFFFFF"/>
                </a:solidFill>
                <a:latin typeface="Bookman Old Style" panose="02050604050505020204" pitchFamily="18" charset="0"/>
                <a:cs typeface="Calibri" panose="020F0502020204030204" pitchFamily="34" charset="0"/>
              </a:rPr>
              <a:t> : </a:t>
            </a:r>
            <a:r>
              <a:rPr lang="tr-TR" sz="2000" dirty="0" err="1">
                <a:solidFill>
                  <a:srgbClr val="FFFFFF"/>
                </a:solidFill>
                <a:latin typeface="Bookman Old Style" panose="02050604050505020204" pitchFamily="18" charset="0"/>
                <a:cs typeface="Calibri" panose="020F0502020204030204" pitchFamily="34" charset="0"/>
              </a:rPr>
              <a:t>Dr.Şahabettin</a:t>
            </a:r>
            <a:r>
              <a:rPr lang="tr-TR" sz="2000" dirty="0">
                <a:solidFill>
                  <a:srgbClr val="FFFFFF"/>
                </a:solidFill>
                <a:latin typeface="Bookman Old Style" panose="02050604050505020204" pitchFamily="18" charset="0"/>
                <a:cs typeface="Calibri" panose="020F0502020204030204" pitchFamily="34" charset="0"/>
              </a:rPr>
              <a:t> Selek</a:t>
            </a:r>
          </a:p>
        </p:txBody>
      </p:sp>
      <p:pic>
        <p:nvPicPr>
          <p:cNvPr id="5" name="Resim 4">
            <a:extLst>
              <a:ext uri="{FF2B5EF4-FFF2-40B4-BE49-F238E27FC236}">
                <a16:creationId xmlns:a16="http://schemas.microsoft.com/office/drawing/2014/main" id="{F9C7FFAE-A8B0-42C8-A666-6A7EF483D01F}"/>
              </a:ext>
            </a:extLst>
          </p:cNvPr>
          <p:cNvPicPr>
            <a:picLocks noChangeAspect="1"/>
          </p:cNvPicPr>
          <p:nvPr/>
        </p:nvPicPr>
        <p:blipFill>
          <a:blip r:embed="rId2"/>
          <a:stretch>
            <a:fillRect/>
          </a:stretch>
        </p:blipFill>
        <p:spPr>
          <a:xfrm>
            <a:off x="8801100" y="194889"/>
            <a:ext cx="3179213" cy="1595811"/>
          </a:xfrm>
          <a:prstGeom prst="rect">
            <a:avLst/>
          </a:prstGeom>
        </p:spPr>
      </p:pic>
    </p:spTree>
    <p:extLst>
      <p:ext uri="{BB962C8B-B14F-4D97-AF65-F5344CB8AC3E}">
        <p14:creationId xmlns:p14="http://schemas.microsoft.com/office/powerpoint/2010/main" val="13604100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9912D0A-A211-4475-AD89-7D140CD67ACE}"/>
              </a:ext>
            </a:extLst>
          </p:cNvPr>
          <p:cNvSpPr>
            <a:spLocks noGrp="1"/>
          </p:cNvSpPr>
          <p:nvPr>
            <p:ph idx="1"/>
          </p:nvPr>
        </p:nvSpPr>
        <p:spPr>
          <a:xfrm>
            <a:off x="1068575" y="1171852"/>
            <a:ext cx="8596668" cy="5184559"/>
          </a:xfrm>
        </p:spPr>
        <p:txBody>
          <a:bodyPr>
            <a:normAutofit/>
          </a:bodyPr>
          <a:lstStyle/>
          <a:p>
            <a:pPr marL="0" indent="0">
              <a:buNone/>
            </a:pPr>
            <a:r>
              <a:rPr lang="tr-TR" sz="3600" dirty="0" err="1">
                <a:latin typeface="Calibri" panose="020F0502020204030204" pitchFamily="34" charset="0"/>
                <a:ea typeface="Calibri" panose="020F0502020204030204" pitchFamily="34" charset="0"/>
                <a:cs typeface="Times New Roman" panose="02020603050405020304" pitchFamily="18" charset="0"/>
              </a:rPr>
              <a:t>Materials</a:t>
            </a:r>
            <a:r>
              <a:rPr lang="tr-TR" sz="3600" dirty="0">
                <a:latin typeface="Calibri" panose="020F0502020204030204" pitchFamily="34" charset="0"/>
                <a:ea typeface="Calibri" panose="020F0502020204030204" pitchFamily="34" charset="0"/>
                <a:cs typeface="Times New Roman" panose="02020603050405020304" pitchFamily="18" charset="0"/>
              </a:rPr>
              <a:t> and </a:t>
            </a:r>
            <a:r>
              <a:rPr lang="tr-TR" sz="3600" dirty="0" err="1">
                <a:latin typeface="Calibri" panose="020F0502020204030204" pitchFamily="34" charset="0"/>
                <a:ea typeface="Calibri" panose="020F0502020204030204" pitchFamily="34" charset="0"/>
                <a:cs typeface="Times New Roman" panose="02020603050405020304" pitchFamily="18" charset="0"/>
              </a:rPr>
              <a:t>Methods</a:t>
            </a:r>
            <a:r>
              <a:rPr lang="tr-TR" sz="3600" dirty="0">
                <a:latin typeface="Calibri" panose="020F0502020204030204" pitchFamily="34" charset="0"/>
                <a:ea typeface="Calibri" panose="020F0502020204030204" pitchFamily="34" charset="0"/>
                <a:cs typeface="Times New Roman" panose="02020603050405020304" pitchFamily="18" charset="0"/>
              </a:rPr>
              <a:t> :</a:t>
            </a:r>
            <a:endParaRPr lang="tr-TR" sz="3600" dirty="0">
              <a:effectLst/>
              <a:latin typeface="Calibri" panose="020F0502020204030204" pitchFamily="34" charset="0"/>
              <a:ea typeface="Calibri" panose="020F0502020204030204" pitchFamily="34" charset="0"/>
              <a:cs typeface="Times New Roman" panose="02020603050405020304" pitchFamily="18" charset="0"/>
            </a:endParaRPr>
          </a:p>
          <a:p>
            <a:r>
              <a:rPr lang="tr-TR"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4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Identification</a:t>
            </a:r>
            <a:r>
              <a:rPr lang="tr-TR"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of </a:t>
            </a:r>
            <a:r>
              <a:rPr lang="tr-TR" sz="24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referance</a:t>
            </a:r>
            <a:r>
              <a:rPr lang="tr-TR"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tr-TR" sz="240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individuals</a:t>
            </a:r>
            <a:r>
              <a:rPr lang="tr-TR"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 </a:t>
            </a:r>
          </a:p>
          <a:p>
            <a:r>
              <a:rPr lang="tr-TR" dirty="0" err="1">
                <a:effectLst/>
                <a:latin typeface="Calibri" panose="020F0502020204030204" pitchFamily="34" charset="0"/>
                <a:ea typeface="Calibri" panose="020F0502020204030204" pitchFamily="34" charset="0"/>
                <a:cs typeface="Times New Roman" panose="02020603050405020304" pitchFamily="18" charset="0"/>
              </a:rPr>
              <a:t>We</a:t>
            </a:r>
            <a:r>
              <a:rPr lang="tr-TR" dirty="0">
                <a:effectLst/>
                <a:latin typeface="Calibri" panose="020F0502020204030204" pitchFamily="34" charset="0"/>
                <a:ea typeface="Calibri" panose="020F0502020204030204" pitchFamily="34" charset="0"/>
                <a:cs typeface="Times New Roman" panose="02020603050405020304" pitchFamily="18" charset="0"/>
              </a:rPr>
              <a:t> </a:t>
            </a:r>
            <a:r>
              <a:rPr lang="tr-TR" dirty="0" err="1">
                <a:effectLst/>
                <a:latin typeface="Calibri" panose="020F0502020204030204" pitchFamily="34" charset="0"/>
                <a:ea typeface="Calibri" panose="020F0502020204030204" pitchFamily="34" charset="0"/>
                <a:cs typeface="Times New Roman" panose="02020603050405020304" pitchFamily="18" charset="0"/>
              </a:rPr>
              <a:t>used</a:t>
            </a:r>
            <a:r>
              <a:rPr lang="tr-TR" dirty="0">
                <a:effectLst/>
                <a:latin typeface="Calibri" panose="020F0502020204030204" pitchFamily="34" charset="0"/>
                <a:ea typeface="Calibri" panose="020F0502020204030204" pitchFamily="34" charset="0"/>
                <a:cs typeface="Times New Roman" panose="02020603050405020304" pitchFamily="18" charset="0"/>
              </a:rPr>
              <a:t> </a:t>
            </a:r>
            <a:r>
              <a:rPr lang="tr-TR" b="1" dirty="0" err="1">
                <a:effectLst/>
                <a:latin typeface="Calibri" panose="020F0502020204030204" pitchFamily="34" charset="0"/>
                <a:ea typeface="Calibri" panose="020F0502020204030204" pitchFamily="34" charset="0"/>
                <a:cs typeface="Times New Roman" panose="02020603050405020304" pitchFamily="18" charset="0"/>
              </a:rPr>
              <a:t>direct</a:t>
            </a:r>
            <a:r>
              <a:rPr lang="tr-TR" b="1" dirty="0">
                <a:effectLst/>
                <a:latin typeface="Calibri" panose="020F0502020204030204" pitchFamily="34" charset="0"/>
                <a:ea typeface="Calibri" panose="020F0502020204030204" pitchFamily="34" charset="0"/>
                <a:cs typeface="Times New Roman" panose="02020603050405020304" pitchFamily="18" charset="0"/>
              </a:rPr>
              <a:t> </a:t>
            </a:r>
            <a:r>
              <a:rPr lang="tr-TR" b="1" dirty="0" err="1">
                <a:effectLst/>
                <a:latin typeface="Calibri" panose="020F0502020204030204" pitchFamily="34" charset="0"/>
                <a:ea typeface="Calibri" panose="020F0502020204030204" pitchFamily="34" charset="0"/>
                <a:cs typeface="Times New Roman" panose="02020603050405020304" pitchFamily="18" charset="0"/>
              </a:rPr>
              <a:t>method</a:t>
            </a:r>
            <a:r>
              <a:rPr lang="tr-TR" b="1" dirty="0">
                <a:effectLst/>
                <a:latin typeface="Calibri" panose="020F0502020204030204" pitchFamily="34" charset="0"/>
                <a:ea typeface="Calibri" panose="020F0502020204030204" pitchFamily="34" charset="0"/>
                <a:cs typeface="Times New Roman" panose="02020603050405020304" pitchFamily="18" charset="0"/>
              </a:rPr>
              <a:t> </a:t>
            </a:r>
            <a:r>
              <a:rPr lang="tr-TR" dirty="0">
                <a:effectLst/>
                <a:latin typeface="Calibri" panose="020F0502020204030204" pitchFamily="34" charset="0"/>
                <a:ea typeface="Calibri" panose="020F0502020204030204" pitchFamily="34" charset="0"/>
                <a:cs typeface="Times New Roman" panose="02020603050405020304" pitchFamily="18" charset="0"/>
              </a:rPr>
              <a:t>, in </a:t>
            </a:r>
            <a:r>
              <a:rPr lang="tr-TR" dirty="0" err="1">
                <a:effectLst/>
                <a:latin typeface="Calibri" panose="020F0502020204030204" pitchFamily="34" charset="0"/>
                <a:ea typeface="Calibri" panose="020F0502020204030204" pitchFamily="34" charset="0"/>
                <a:cs typeface="Times New Roman" panose="02020603050405020304" pitchFamily="18" charset="0"/>
              </a:rPr>
              <a:t>this</a:t>
            </a:r>
            <a:r>
              <a:rPr lang="tr-TR" dirty="0">
                <a:effectLst/>
                <a:latin typeface="Calibri" panose="020F0502020204030204" pitchFamily="34" charset="0"/>
                <a:ea typeface="Calibri" panose="020F0502020204030204" pitchFamily="34" charset="0"/>
                <a:cs typeface="Times New Roman" panose="02020603050405020304" pitchFamily="18" charset="0"/>
              </a:rPr>
              <a:t> </a:t>
            </a:r>
            <a:r>
              <a:rPr lang="tr-TR" dirty="0" err="1">
                <a:effectLst/>
                <a:latin typeface="Calibri" panose="020F0502020204030204" pitchFamily="34" charset="0"/>
                <a:ea typeface="Calibri" panose="020F0502020204030204" pitchFamily="34" charset="0"/>
                <a:cs typeface="Times New Roman" panose="02020603050405020304" pitchFamily="18" charset="0"/>
              </a:rPr>
              <a:t>method</a:t>
            </a:r>
            <a:r>
              <a:rPr lang="tr-TR" dirty="0">
                <a:effectLst/>
                <a:latin typeface="Calibri" panose="020F0502020204030204" pitchFamily="34" charset="0"/>
                <a:ea typeface="Calibri" panose="020F0502020204030204" pitchFamily="34" charset="0"/>
                <a:cs typeface="Times New Roman" panose="02020603050405020304" pitchFamily="18" charset="0"/>
              </a:rPr>
              <a:t> </a:t>
            </a:r>
            <a:r>
              <a:rPr lang="en-US" b="0" i="0" dirty="0">
                <a:solidFill>
                  <a:srgbClr val="202124"/>
                </a:solidFill>
                <a:effectLst/>
                <a:latin typeface="Google Sans"/>
              </a:rPr>
              <a:t>exclusion criteria are applied before sample collection, survey and sample collection phases are carried out simultaneously while examining potential reference individuals groups expected to be healthy</a:t>
            </a:r>
            <a:r>
              <a:rPr lang="tr-TR" b="0" i="0" dirty="0">
                <a:solidFill>
                  <a:srgbClr val="202124"/>
                </a:solidFill>
                <a:effectLst/>
                <a:latin typeface="Google Sans"/>
              </a:rPr>
              <a:t>.</a:t>
            </a:r>
            <a:r>
              <a:rPr lang="tr-TR" b="0" i="0" dirty="0">
                <a:solidFill>
                  <a:srgbClr val="202124"/>
                </a:solidFill>
                <a:effectLst/>
                <a:latin typeface="Calibri" panose="020F0502020204030204" pitchFamily="34" charset="0"/>
                <a:cs typeface="Times New Roman" panose="02020603050405020304" pitchFamily="18" charset="0"/>
              </a:rPr>
              <a:t>S</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amples</a:t>
            </a:r>
            <a:r>
              <a:rPr lang="en-US" sz="2000" dirty="0">
                <a:effectLst/>
                <a:latin typeface="Calibri" panose="020F0502020204030204" pitchFamily="34" charset="0"/>
                <a:ea typeface="Calibri" panose="020F0502020204030204" pitchFamily="34" charset="0"/>
                <a:cs typeface="Times New Roman" panose="02020603050405020304" pitchFamily="18" charset="0"/>
              </a:rPr>
              <a:t> collected in gel-free serum separation tubes taken from individuals who apply to the outpatients clinics of Bezmialem Vakıf University Health Application and Research Center for other reasons and whose laboratory results have not been found to have a disease included in the study after the desired tests are performed. </a:t>
            </a:r>
            <a:endParaRPr lang="tr-TR" b="0" i="0" dirty="0">
              <a:solidFill>
                <a:srgbClr val="202124"/>
              </a:solidFill>
              <a:effectLst/>
              <a:latin typeface="Google Sans"/>
            </a:endParaRPr>
          </a:p>
          <a:p>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61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4C7DB-7061-4386-87D0-0ADD9BAC0B5B}"/>
              </a:ext>
            </a:extLst>
          </p:cNvPr>
          <p:cNvSpPr>
            <a:spLocks noGrp="1"/>
          </p:cNvSpPr>
          <p:nvPr>
            <p:ph type="title"/>
          </p:nvPr>
        </p:nvSpPr>
        <p:spPr>
          <a:xfrm>
            <a:off x="1066800" y="1005694"/>
            <a:ext cx="10058400" cy="1450757"/>
          </a:xfrm>
        </p:spPr>
        <p:txBody>
          <a:bodyPr anchor="t">
            <a:normAutofit/>
          </a:bodyPr>
          <a:lstStyle/>
          <a:p>
            <a:r>
              <a:rPr lang="tr-TR" dirty="0" err="1"/>
              <a:t>What</a:t>
            </a:r>
            <a:r>
              <a:rPr lang="tr-TR" dirty="0"/>
              <a:t> are the </a:t>
            </a:r>
            <a:r>
              <a:rPr lang="tr-TR" dirty="0" err="1"/>
              <a:t>exclusion</a:t>
            </a:r>
            <a:r>
              <a:rPr lang="tr-TR" dirty="0"/>
              <a:t> criteria ?</a:t>
            </a:r>
          </a:p>
        </p:txBody>
      </p:sp>
      <p:sp>
        <p:nvSpPr>
          <p:cNvPr id="3" name="İçerik Yer Tutucusu 2">
            <a:extLst>
              <a:ext uri="{FF2B5EF4-FFF2-40B4-BE49-F238E27FC236}">
                <a16:creationId xmlns:a16="http://schemas.microsoft.com/office/drawing/2014/main" id="{1A7B1C70-3EA4-42CB-8F4B-DC340F204AF2}"/>
              </a:ext>
            </a:extLst>
          </p:cNvPr>
          <p:cNvSpPr>
            <a:spLocks noGrp="1"/>
          </p:cNvSpPr>
          <p:nvPr>
            <p:ph idx="1"/>
          </p:nvPr>
        </p:nvSpPr>
        <p:spPr>
          <a:xfrm>
            <a:off x="1066800" y="1860709"/>
            <a:ext cx="6798514" cy="4649786"/>
          </a:xfrm>
        </p:spPr>
        <p:txBody>
          <a:bodyPr>
            <a:normAutofit/>
          </a:bodyPr>
          <a:lstStyle/>
          <a:p>
            <a:pPr marL="0" indent="0">
              <a:lnSpc>
                <a:spcPct val="90000"/>
              </a:lnSpc>
              <a:buNone/>
            </a:pPr>
            <a:r>
              <a:rPr lang="tr-TR" sz="1800" dirty="0"/>
              <a:t>  Obesity</a:t>
            </a:r>
          </a:p>
          <a:p>
            <a:pPr>
              <a:lnSpc>
                <a:spcPct val="90000"/>
              </a:lnSpc>
            </a:pPr>
            <a:r>
              <a:rPr lang="tr-TR" sz="1800" dirty="0"/>
              <a:t>Pregnancy </a:t>
            </a:r>
          </a:p>
          <a:p>
            <a:pPr>
              <a:lnSpc>
                <a:spcPct val="90000"/>
              </a:lnSpc>
            </a:pPr>
            <a:r>
              <a:rPr lang="tr-TR" sz="1800" dirty="0"/>
              <a:t>Malignancy</a:t>
            </a:r>
          </a:p>
          <a:p>
            <a:pPr>
              <a:lnSpc>
                <a:spcPct val="90000"/>
              </a:lnSpc>
            </a:pPr>
            <a:r>
              <a:rPr lang="tr-TR" sz="1800" dirty="0"/>
              <a:t>Hypertension</a:t>
            </a:r>
          </a:p>
          <a:p>
            <a:pPr>
              <a:lnSpc>
                <a:spcPct val="90000"/>
              </a:lnSpc>
            </a:pPr>
            <a:r>
              <a:rPr lang="tr-TR" sz="1800" dirty="0"/>
              <a:t>Cardiovascular disease</a:t>
            </a:r>
          </a:p>
          <a:p>
            <a:pPr>
              <a:lnSpc>
                <a:spcPct val="90000"/>
              </a:lnSpc>
            </a:pPr>
            <a:r>
              <a:rPr lang="tr-TR" sz="1800" dirty="0"/>
              <a:t>Genetic disease</a:t>
            </a:r>
          </a:p>
          <a:p>
            <a:pPr>
              <a:lnSpc>
                <a:spcPct val="90000"/>
              </a:lnSpc>
            </a:pPr>
            <a:r>
              <a:rPr lang="tr-TR" sz="1800" dirty="0"/>
              <a:t>Drug use</a:t>
            </a:r>
          </a:p>
          <a:p>
            <a:pPr>
              <a:lnSpc>
                <a:spcPct val="90000"/>
              </a:lnSpc>
            </a:pPr>
            <a:r>
              <a:rPr lang="tr-TR" sz="1800" dirty="0"/>
              <a:t>Alcohol and smoking</a:t>
            </a:r>
          </a:p>
          <a:p>
            <a:pPr>
              <a:lnSpc>
                <a:spcPct val="90000"/>
              </a:lnSpc>
            </a:pPr>
            <a:r>
              <a:rPr lang="tr-TR" sz="1800" dirty="0"/>
              <a:t>History of tranfusion</a:t>
            </a:r>
          </a:p>
          <a:p>
            <a:pPr>
              <a:lnSpc>
                <a:spcPct val="90000"/>
              </a:lnSpc>
            </a:pPr>
            <a:r>
              <a:rPr lang="tr-TR" sz="1800" dirty="0"/>
              <a:t>Neurodegenerative diseases ( Wilson , </a:t>
            </a:r>
            <a:r>
              <a:rPr lang="tr-TR" sz="1800" dirty="0" err="1"/>
              <a:t>Menkes</a:t>
            </a:r>
            <a:r>
              <a:rPr lang="tr-TR" sz="1800" dirty="0"/>
              <a:t> , </a:t>
            </a:r>
            <a:r>
              <a:rPr lang="tr-TR" sz="1800" dirty="0" err="1"/>
              <a:t>Alzehaimer’s</a:t>
            </a:r>
            <a:r>
              <a:rPr lang="tr-TR" sz="1800" dirty="0"/>
              <a:t> , Parkinson and Hungtington ) </a:t>
            </a:r>
          </a:p>
        </p:txBody>
      </p:sp>
      <p:pic>
        <p:nvPicPr>
          <p:cNvPr id="7" name="Resim 6" descr="yiyecek, çizim içeren bir resim&#10;&#10;Açıklama otomatik olarak oluşturuldu">
            <a:extLst>
              <a:ext uri="{FF2B5EF4-FFF2-40B4-BE49-F238E27FC236}">
                <a16:creationId xmlns:a16="http://schemas.microsoft.com/office/drawing/2014/main" id="{4C973628-E864-41A8-92D6-474572336248}"/>
              </a:ext>
            </a:extLst>
          </p:cNvPr>
          <p:cNvPicPr>
            <a:picLocks noChangeAspect="1"/>
          </p:cNvPicPr>
          <p:nvPr/>
        </p:nvPicPr>
        <p:blipFill>
          <a:blip r:embed="rId2"/>
          <a:stretch>
            <a:fillRect/>
          </a:stretch>
        </p:blipFill>
        <p:spPr>
          <a:xfrm>
            <a:off x="7759084" y="1878538"/>
            <a:ext cx="3194160" cy="2787588"/>
          </a:xfrm>
          <a:prstGeom prst="rect">
            <a:avLst/>
          </a:prstGeom>
        </p:spPr>
      </p:pic>
    </p:spTree>
    <p:extLst>
      <p:ext uri="{BB962C8B-B14F-4D97-AF65-F5344CB8AC3E}">
        <p14:creationId xmlns:p14="http://schemas.microsoft.com/office/powerpoint/2010/main" val="3658462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0CE0AF7-1EE8-4014-A576-C69B36A7E976}"/>
              </a:ext>
            </a:extLst>
          </p:cNvPr>
          <p:cNvSpPr>
            <a:spLocks noGrp="1"/>
          </p:cNvSpPr>
          <p:nvPr>
            <p:ph type="title"/>
          </p:nvPr>
        </p:nvSpPr>
        <p:spPr>
          <a:xfrm>
            <a:off x="4974771" y="634946"/>
            <a:ext cx="6574972" cy="1450757"/>
          </a:xfrm>
        </p:spPr>
        <p:txBody>
          <a:bodyPr>
            <a:normAutofit/>
          </a:bodyPr>
          <a:lstStyle/>
          <a:p>
            <a:r>
              <a:rPr lang="tr-TR" sz="3400" dirty="0" err="1">
                <a:solidFill>
                  <a:schemeClr val="accent1"/>
                </a:solidFill>
              </a:rPr>
              <a:t>What</a:t>
            </a:r>
            <a:r>
              <a:rPr lang="tr-TR" sz="3400" dirty="0">
                <a:solidFill>
                  <a:schemeClr val="accent1"/>
                </a:solidFill>
              </a:rPr>
              <a:t> is </a:t>
            </a:r>
            <a:r>
              <a:rPr lang="en-US" sz="3400" i="0" dirty="0">
                <a:solidFill>
                  <a:schemeClr val="accent1"/>
                </a:solidFill>
                <a:effectLst/>
              </a:rPr>
              <a:t>ideal number of individuals to determine the reference range</a:t>
            </a:r>
            <a:r>
              <a:rPr lang="tr-TR" sz="3400" i="0" dirty="0">
                <a:solidFill>
                  <a:schemeClr val="accent1"/>
                </a:solidFill>
                <a:effectLst/>
              </a:rPr>
              <a:t> ? </a:t>
            </a:r>
            <a:endParaRPr lang="tr-TR" sz="3400" dirty="0">
              <a:solidFill>
                <a:schemeClr val="accent1"/>
              </a:solidFill>
            </a:endParaRPr>
          </a:p>
        </p:txBody>
      </p:sp>
      <p:pic>
        <p:nvPicPr>
          <p:cNvPr id="4" name="Google Shape;89;p14">
            <a:extLst>
              <a:ext uri="{FF2B5EF4-FFF2-40B4-BE49-F238E27FC236}">
                <a16:creationId xmlns:a16="http://schemas.microsoft.com/office/drawing/2014/main" id="{218417C1-30A0-4A8C-A009-F50244AEFBDC}"/>
              </a:ext>
            </a:extLst>
          </p:cNvPr>
          <p:cNvPicPr preferRelativeResize="0"/>
          <p:nvPr/>
        </p:nvPicPr>
        <p:blipFill rotWithShape="1">
          <a:blip r:embed="rId2"/>
          <a:srcRect l="34849" t="20201" r="32121" b="10708"/>
          <a:stretch/>
        </p:blipFill>
        <p:spPr>
          <a:xfrm>
            <a:off x="633999" y="943276"/>
            <a:ext cx="4001315" cy="4708016"/>
          </a:xfrm>
          <a:prstGeom prst="rect">
            <a:avLst/>
          </a:prstGeom>
          <a:noFill/>
        </p:spPr>
      </p:pic>
      <p:cxnSp>
        <p:nvCxnSpPr>
          <p:cNvPr id="12"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Google Shape;340;p42">
            <a:extLst>
              <a:ext uri="{FF2B5EF4-FFF2-40B4-BE49-F238E27FC236}">
                <a16:creationId xmlns:a16="http://schemas.microsoft.com/office/drawing/2014/main" id="{7550BE1E-7237-449E-BA2F-38DF368244D4}"/>
              </a:ext>
            </a:extLst>
          </p:cNvPr>
          <p:cNvSpPr txBox="1">
            <a:spLocks noGrp="1"/>
          </p:cNvSpPr>
          <p:nvPr>
            <p:ph idx="1"/>
          </p:nvPr>
        </p:nvSpPr>
        <p:spPr>
          <a:xfrm>
            <a:off x="4974769" y="2198914"/>
            <a:ext cx="6574973" cy="3670180"/>
          </a:xfrm>
          <a:prstGeom prst="rect">
            <a:avLst/>
          </a:prstGeom>
        </p:spPr>
        <p:txBody>
          <a:bodyPr spcFirstLastPara="1" lIns="91425" tIns="45700" rIns="91425" bIns="45700" anchorCtr="0">
            <a:normAutofit fontScale="92500" lnSpcReduction="20000"/>
          </a:bodyPr>
          <a:lstStyle/>
          <a:p>
            <a:pPr marL="0" marR="0" lvl="0" indent="0" rtl="0">
              <a:spcBef>
                <a:spcPts val="1000"/>
              </a:spcBef>
              <a:spcAft>
                <a:spcPts val="0"/>
              </a:spcAft>
              <a:buClr>
                <a:schemeClr val="dk1"/>
              </a:buClr>
              <a:buSzPts val="2200"/>
              <a:buNone/>
            </a:pPr>
            <a:r>
              <a:rPr lang="tr-TR" dirty="0"/>
              <a:t>- G</a:t>
            </a:r>
            <a:r>
              <a:rPr lang="en-US" dirty="0" err="1"/>
              <a:t>eneral</a:t>
            </a:r>
            <a:r>
              <a:rPr lang="en-US" dirty="0"/>
              <a:t> criteria for number determination 95% reference interval , 90% confidence interval , </a:t>
            </a:r>
            <a:r>
              <a:rPr lang="en-US" b="1" dirty="0"/>
              <a:t>at least 120 </a:t>
            </a:r>
            <a:r>
              <a:rPr lang="en-US" dirty="0"/>
              <a:t>assuming that no results are derived from the reference set</a:t>
            </a:r>
            <a:r>
              <a:rPr lang="tr-TR" dirty="0"/>
              <a:t>.</a:t>
            </a:r>
            <a:endParaRPr lang="en-US" dirty="0"/>
          </a:p>
          <a:p>
            <a:pPr marR="0" lvl="0" rtl="0">
              <a:spcBef>
                <a:spcPts val="1000"/>
              </a:spcBef>
              <a:spcAft>
                <a:spcPts val="0"/>
              </a:spcAft>
              <a:buClr>
                <a:schemeClr val="dk1"/>
              </a:buClr>
              <a:buSzPts val="2200"/>
              <a:buFontTx/>
              <a:buChar char="-"/>
            </a:pPr>
            <a:r>
              <a:rPr lang="tr-TR" dirty="0"/>
              <a:t>I</a:t>
            </a:r>
            <a:r>
              <a:rPr lang="en-US" dirty="0"/>
              <a:t>f there is a need for separate intervals for different subclasses (</a:t>
            </a:r>
            <a:r>
              <a:rPr lang="en-US" dirty="0" err="1"/>
              <a:t>eg</a:t>
            </a:r>
            <a:r>
              <a:rPr lang="en-US" dirty="0"/>
              <a:t> by gender or age), the recommended number for each group is at least 120</a:t>
            </a:r>
            <a:r>
              <a:rPr lang="tr-TR" dirty="0"/>
              <a:t>.</a:t>
            </a:r>
          </a:p>
          <a:p>
            <a:pPr marR="0" lvl="0" rtl="0">
              <a:spcBef>
                <a:spcPts val="1000"/>
              </a:spcBef>
              <a:spcAft>
                <a:spcPts val="0"/>
              </a:spcAft>
              <a:buClr>
                <a:schemeClr val="dk1"/>
              </a:buClr>
              <a:buSzPts val="2200"/>
              <a:buFontTx/>
              <a:buChar char="-"/>
            </a:pPr>
            <a:r>
              <a:rPr lang="en-US" dirty="0"/>
              <a:t>It can be difficult to collect the recommended number of reference samples in neonatal, pediatric, and geriatric patient groups. Regardless of the number, the data should be analyzed according to the </a:t>
            </a:r>
            <a:r>
              <a:rPr lang="en-US" b="1" dirty="0"/>
              <a:t>non-parametric</a:t>
            </a:r>
            <a:r>
              <a:rPr lang="en-US" dirty="0"/>
              <a:t> method.</a:t>
            </a:r>
            <a:endParaRPr lang="tr-TR" dirty="0"/>
          </a:p>
          <a:p>
            <a:pPr marR="0" lvl="0" rtl="0">
              <a:spcBef>
                <a:spcPts val="1000"/>
              </a:spcBef>
              <a:spcAft>
                <a:spcPts val="0"/>
              </a:spcAft>
              <a:buClr>
                <a:schemeClr val="dk1"/>
              </a:buClr>
              <a:buSzPts val="2200"/>
              <a:buFontTx/>
              <a:buChar char="-"/>
            </a:pPr>
            <a:r>
              <a:rPr lang="tr-TR" dirty="0"/>
              <a:t> </a:t>
            </a:r>
            <a:r>
              <a:rPr lang="tr-TR" dirty="0" err="1"/>
              <a:t>Therefore</a:t>
            </a:r>
            <a:r>
              <a:rPr lang="tr-TR" dirty="0"/>
              <a:t> ,</a:t>
            </a:r>
            <a:r>
              <a:rPr lang="tr-TR" b="1" dirty="0"/>
              <a:t> </a:t>
            </a:r>
            <a:r>
              <a:rPr lang="en-US" b="1" dirty="0"/>
              <a:t>the reference range of at least 120 male and 120 female healthy volunteers between the ages of 16 and 60 </a:t>
            </a:r>
            <a:r>
              <a:rPr lang="en-US" dirty="0"/>
              <a:t>who applied to Bezmialem Vakıf University Health Application and Research Center it was determined that would be sufficient. </a:t>
            </a:r>
          </a:p>
          <a:p>
            <a:pPr marR="0" lvl="0" rtl="0">
              <a:spcBef>
                <a:spcPts val="1000"/>
              </a:spcBef>
              <a:spcAft>
                <a:spcPts val="0"/>
              </a:spcAft>
              <a:buClr>
                <a:schemeClr val="dk1"/>
              </a:buClr>
              <a:buSzPts val="2200"/>
              <a:buFontTx/>
              <a:buChar char="-"/>
            </a:pPr>
            <a:endParaRPr lang="tr-TR" dirty="0"/>
          </a:p>
        </p:txBody>
      </p:sp>
      <p:sp>
        <p:nvSpPr>
          <p:cNvPr id="14"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403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A33AF8-225F-4BFF-B737-066759074219}"/>
              </a:ext>
            </a:extLst>
          </p:cNvPr>
          <p:cNvSpPr>
            <a:spLocks noGrp="1"/>
          </p:cNvSpPr>
          <p:nvPr>
            <p:ph type="title"/>
          </p:nvPr>
        </p:nvSpPr>
        <p:spPr/>
        <p:txBody>
          <a:bodyPr>
            <a:normAutofit/>
          </a:bodyPr>
          <a:lstStyle/>
          <a:p>
            <a:r>
              <a:rPr lang="en-US" sz="3600" dirty="0" err="1">
                <a:solidFill>
                  <a:schemeClr val="accent1"/>
                </a:solidFill>
              </a:rPr>
              <a:t>Parametr</a:t>
            </a:r>
            <a:r>
              <a:rPr lang="tr-TR" sz="3600" dirty="0" err="1">
                <a:solidFill>
                  <a:schemeClr val="accent1"/>
                </a:solidFill>
              </a:rPr>
              <a:t>ic</a:t>
            </a:r>
            <a:r>
              <a:rPr lang="tr-TR" sz="3600" dirty="0">
                <a:solidFill>
                  <a:schemeClr val="accent1"/>
                </a:solidFill>
              </a:rPr>
              <a:t> </a:t>
            </a:r>
            <a:r>
              <a:rPr lang="tr-TR" sz="3600" dirty="0" err="1">
                <a:solidFill>
                  <a:schemeClr val="accent1"/>
                </a:solidFill>
              </a:rPr>
              <a:t>vs</a:t>
            </a:r>
            <a:r>
              <a:rPr lang="tr-TR" sz="3600" dirty="0">
                <a:solidFill>
                  <a:schemeClr val="accent1"/>
                </a:solidFill>
              </a:rPr>
              <a:t> </a:t>
            </a:r>
            <a:r>
              <a:rPr lang="tr-TR" sz="3600" dirty="0" err="1">
                <a:solidFill>
                  <a:schemeClr val="accent1"/>
                </a:solidFill>
              </a:rPr>
              <a:t>Non-parametric</a:t>
            </a:r>
            <a:r>
              <a:rPr lang="tr-TR" sz="3600" dirty="0">
                <a:solidFill>
                  <a:schemeClr val="accent1"/>
                </a:solidFill>
              </a:rPr>
              <a:t> </a:t>
            </a:r>
            <a:r>
              <a:rPr lang="tr-TR" sz="3600" dirty="0" err="1">
                <a:solidFill>
                  <a:schemeClr val="accent1"/>
                </a:solidFill>
              </a:rPr>
              <a:t>Methods</a:t>
            </a:r>
            <a:r>
              <a:rPr lang="tr-TR" sz="3600" dirty="0">
                <a:solidFill>
                  <a:schemeClr val="accent1"/>
                </a:solidFill>
              </a:rPr>
              <a:t> :</a:t>
            </a:r>
          </a:p>
        </p:txBody>
      </p:sp>
      <p:sp>
        <p:nvSpPr>
          <p:cNvPr id="3" name="İçerik Yer Tutucusu 2">
            <a:extLst>
              <a:ext uri="{FF2B5EF4-FFF2-40B4-BE49-F238E27FC236}">
                <a16:creationId xmlns:a16="http://schemas.microsoft.com/office/drawing/2014/main" id="{BAC83E9B-B163-46B3-8787-ABAC0308EBEC}"/>
              </a:ext>
            </a:extLst>
          </p:cNvPr>
          <p:cNvSpPr>
            <a:spLocks noGrp="1"/>
          </p:cNvSpPr>
          <p:nvPr>
            <p:ph idx="1"/>
          </p:nvPr>
        </p:nvSpPr>
        <p:spPr>
          <a:xfrm>
            <a:off x="1097280" y="1845734"/>
            <a:ext cx="10058400" cy="4395268"/>
          </a:xfrm>
        </p:spPr>
        <p:txBody>
          <a:bodyPr>
            <a:normAutofit fontScale="85000" lnSpcReduction="20000"/>
          </a:bodyPr>
          <a:lstStyle/>
          <a:p>
            <a:pPr algn="l"/>
            <a:br>
              <a:rPr lang="tr-TR" b="1" i="0" dirty="0">
                <a:solidFill>
                  <a:srgbClr val="222222"/>
                </a:solidFill>
                <a:effectLst/>
                <a:latin typeface="Arial" panose="020B0604020202020204" pitchFamily="34" charset="0"/>
              </a:rPr>
            </a:br>
            <a:r>
              <a:rPr lang="tr-TR" sz="1900" b="1" i="0" dirty="0" err="1">
                <a:solidFill>
                  <a:srgbClr val="222222"/>
                </a:solidFill>
                <a:effectLst/>
                <a:latin typeface="Arial" panose="020B0604020202020204" pitchFamily="34" charset="0"/>
              </a:rPr>
              <a:t>Parametric</a:t>
            </a:r>
            <a:r>
              <a:rPr lang="tr-TR" sz="1900" b="1" i="0" dirty="0">
                <a:solidFill>
                  <a:srgbClr val="222222"/>
                </a:solidFill>
                <a:effectLst/>
                <a:latin typeface="Arial" panose="020B0604020202020204" pitchFamily="34" charset="0"/>
              </a:rPr>
              <a:t> </a:t>
            </a:r>
            <a:r>
              <a:rPr lang="tr-TR" sz="1900" b="1" i="0" dirty="0" err="1">
                <a:solidFill>
                  <a:srgbClr val="222222"/>
                </a:solidFill>
                <a:effectLst/>
                <a:latin typeface="Arial" panose="020B0604020202020204" pitchFamily="34" charset="0"/>
              </a:rPr>
              <a:t>Method</a:t>
            </a:r>
            <a:r>
              <a:rPr lang="tr-TR" sz="1900" b="1" i="0" dirty="0">
                <a:solidFill>
                  <a:srgbClr val="222222"/>
                </a:solidFill>
                <a:effectLst/>
                <a:latin typeface="Arial" panose="020B0604020202020204" pitchFamily="34" charset="0"/>
              </a:rPr>
              <a:t> : </a:t>
            </a:r>
            <a:endParaRPr lang="tr-TR" sz="1900" b="0" i="0" dirty="0">
              <a:solidFill>
                <a:srgbClr val="222222"/>
              </a:solidFill>
              <a:effectLst/>
              <a:latin typeface="Arial" panose="020B0604020202020204" pitchFamily="34" charset="0"/>
            </a:endParaRPr>
          </a:p>
          <a:p>
            <a:pPr algn="l"/>
            <a:r>
              <a:rPr lang="tr-TR" sz="1900" b="0" i="0" dirty="0">
                <a:solidFill>
                  <a:srgbClr val="222222"/>
                </a:solidFill>
                <a:effectLst/>
                <a:latin typeface="Arial" panose="020B0604020202020204" pitchFamily="34" charset="0"/>
              </a:rPr>
              <a:t>2.5 </a:t>
            </a:r>
            <a:r>
              <a:rPr lang="tr-TR" sz="1900" b="0" i="0" dirty="0" err="1">
                <a:solidFill>
                  <a:srgbClr val="222222"/>
                </a:solidFill>
                <a:effectLst/>
                <a:latin typeface="Arial" panose="020B0604020202020204" pitchFamily="34" charset="0"/>
              </a:rPr>
              <a:t>percent</a:t>
            </a:r>
            <a:r>
              <a:rPr lang="tr-TR" sz="1900" b="0" i="0" dirty="0">
                <a:solidFill>
                  <a:srgbClr val="222222"/>
                </a:solidFill>
                <a:effectLst/>
                <a:latin typeface="Arial" panose="020B0604020202020204" pitchFamily="34" charset="0"/>
              </a:rPr>
              <a:t> = </a:t>
            </a:r>
            <a:r>
              <a:rPr lang="tr-TR" sz="1900" b="0" i="0" dirty="0" err="1">
                <a:solidFill>
                  <a:srgbClr val="222222"/>
                </a:solidFill>
                <a:effectLst/>
                <a:latin typeface="Arial" panose="020B0604020202020204" pitchFamily="34" charset="0"/>
              </a:rPr>
              <a:t>Mean</a:t>
            </a:r>
            <a:r>
              <a:rPr lang="tr-TR" sz="1900" b="0" i="0" dirty="0">
                <a:solidFill>
                  <a:srgbClr val="222222"/>
                </a:solidFill>
                <a:effectLst/>
                <a:latin typeface="Arial" panose="020B0604020202020204" pitchFamily="34" charset="0"/>
              </a:rPr>
              <a:t> – 1.96 x SD</a:t>
            </a:r>
          </a:p>
          <a:p>
            <a:pPr algn="l"/>
            <a:r>
              <a:rPr lang="tr-TR" sz="1900" b="0" i="0" dirty="0">
                <a:solidFill>
                  <a:srgbClr val="222222"/>
                </a:solidFill>
                <a:effectLst/>
                <a:latin typeface="Arial" panose="020B0604020202020204" pitchFamily="34" charset="0"/>
              </a:rPr>
              <a:t>97.5 </a:t>
            </a:r>
            <a:r>
              <a:rPr lang="tr-TR" sz="1900" b="0" i="0" dirty="0" err="1">
                <a:solidFill>
                  <a:srgbClr val="222222"/>
                </a:solidFill>
                <a:effectLst/>
                <a:latin typeface="Arial" panose="020B0604020202020204" pitchFamily="34" charset="0"/>
              </a:rPr>
              <a:t>percent</a:t>
            </a:r>
            <a:r>
              <a:rPr lang="tr-TR" sz="1900" b="0" i="0" dirty="0">
                <a:solidFill>
                  <a:srgbClr val="222222"/>
                </a:solidFill>
                <a:effectLst/>
                <a:latin typeface="Arial" panose="020B0604020202020204" pitchFamily="34" charset="0"/>
              </a:rPr>
              <a:t> = </a:t>
            </a:r>
            <a:r>
              <a:rPr lang="tr-TR" sz="1900" b="0" i="0" dirty="0" err="1">
                <a:solidFill>
                  <a:srgbClr val="222222"/>
                </a:solidFill>
                <a:effectLst/>
                <a:latin typeface="Arial" panose="020B0604020202020204" pitchFamily="34" charset="0"/>
              </a:rPr>
              <a:t>Mean</a:t>
            </a:r>
            <a:r>
              <a:rPr lang="tr-TR" sz="1900" b="0" i="0" dirty="0">
                <a:solidFill>
                  <a:srgbClr val="222222"/>
                </a:solidFill>
                <a:effectLst/>
                <a:latin typeface="Arial" panose="020B0604020202020204" pitchFamily="34" charset="0"/>
              </a:rPr>
              <a:t> + 1.96 x SD</a:t>
            </a:r>
          </a:p>
          <a:p>
            <a:pPr algn="l"/>
            <a:r>
              <a:rPr lang="tr-TR" sz="1900" b="0" i="0" dirty="0">
                <a:solidFill>
                  <a:srgbClr val="222222"/>
                </a:solidFill>
                <a:effectLst/>
                <a:latin typeface="Arial" panose="020B0604020202020204" pitchFamily="34" charset="0"/>
              </a:rPr>
              <a:t>SD: Standart </a:t>
            </a:r>
            <a:r>
              <a:rPr lang="tr-TR" sz="1900" b="0" i="0" dirty="0" err="1">
                <a:solidFill>
                  <a:srgbClr val="222222"/>
                </a:solidFill>
                <a:effectLst/>
                <a:latin typeface="Arial" panose="020B0604020202020204" pitchFamily="34" charset="0"/>
              </a:rPr>
              <a:t>deviation</a:t>
            </a:r>
            <a:r>
              <a:rPr lang="tr-TR" sz="1900" b="0" i="0" dirty="0">
                <a:solidFill>
                  <a:srgbClr val="222222"/>
                </a:solidFill>
                <a:effectLst/>
                <a:latin typeface="Arial" panose="020B0604020202020204" pitchFamily="34" charset="0"/>
              </a:rPr>
              <a:t> </a:t>
            </a:r>
          </a:p>
          <a:p>
            <a:pPr marL="0" indent="0" algn="l">
              <a:buNone/>
            </a:pPr>
            <a:r>
              <a:rPr lang="en-US" sz="1900" b="0" i="0" dirty="0">
                <a:solidFill>
                  <a:srgbClr val="222222"/>
                </a:solidFill>
                <a:effectLst/>
                <a:latin typeface="Arial" panose="020B0604020202020204" pitchFamily="34" charset="0"/>
              </a:rPr>
              <a:t>The results </a:t>
            </a:r>
            <a:r>
              <a:rPr lang="tr-TR" sz="1900" b="0" i="0" dirty="0">
                <a:solidFill>
                  <a:srgbClr val="222222"/>
                </a:solidFill>
                <a:effectLst/>
                <a:latin typeface="Arial" panose="020B0604020202020204" pitchFamily="34" charset="0"/>
              </a:rPr>
              <a:t>in </a:t>
            </a:r>
            <a:r>
              <a:rPr lang="tr-TR" sz="1900" b="0" i="0" dirty="0" err="1">
                <a:solidFill>
                  <a:srgbClr val="222222"/>
                </a:solidFill>
                <a:effectLst/>
                <a:latin typeface="Arial" panose="020B0604020202020204" pitchFamily="34" charset="0"/>
              </a:rPr>
              <a:t>this</a:t>
            </a:r>
            <a:r>
              <a:rPr lang="tr-TR" sz="1900" b="0" i="0" dirty="0">
                <a:solidFill>
                  <a:srgbClr val="222222"/>
                </a:solidFill>
                <a:effectLst/>
                <a:latin typeface="Arial" panose="020B0604020202020204" pitchFamily="34" charset="0"/>
              </a:rPr>
              <a:t> </a:t>
            </a:r>
            <a:r>
              <a:rPr lang="tr-TR" sz="1900" b="0" i="0" dirty="0" err="1">
                <a:solidFill>
                  <a:srgbClr val="222222"/>
                </a:solidFill>
                <a:effectLst/>
                <a:latin typeface="Arial" panose="020B0604020202020204" pitchFamily="34" charset="0"/>
              </a:rPr>
              <a:t>method</a:t>
            </a:r>
            <a:r>
              <a:rPr lang="en-US" sz="1900" b="0" i="0" dirty="0">
                <a:solidFill>
                  <a:srgbClr val="222222"/>
                </a:solidFill>
                <a:effectLst/>
                <a:latin typeface="Arial" panose="020B0604020202020204" pitchFamily="34" charset="0"/>
              </a:rPr>
              <a:t> directly indicate the lower and upper reference limit.</a:t>
            </a:r>
            <a:endParaRPr lang="tr-TR" sz="1900" b="0" i="0" dirty="0">
              <a:solidFill>
                <a:srgbClr val="222222"/>
              </a:solidFill>
              <a:effectLst/>
              <a:latin typeface="Arial" panose="020B0604020202020204" pitchFamily="34" charset="0"/>
            </a:endParaRPr>
          </a:p>
          <a:p>
            <a:pPr algn="l"/>
            <a:r>
              <a:rPr lang="tr-TR" sz="1900" b="0" i="0" dirty="0">
                <a:solidFill>
                  <a:srgbClr val="222222"/>
                </a:solidFill>
                <a:effectLst/>
                <a:latin typeface="Arial" panose="020B0604020202020204" pitchFamily="34" charset="0"/>
              </a:rPr>
              <a:t> </a:t>
            </a:r>
          </a:p>
          <a:p>
            <a:pPr algn="l"/>
            <a:r>
              <a:rPr lang="tr-TR" sz="1900" b="1" i="0" dirty="0" err="1">
                <a:solidFill>
                  <a:srgbClr val="222222"/>
                </a:solidFill>
                <a:effectLst/>
                <a:latin typeface="Arial" panose="020B0604020202020204" pitchFamily="34" charset="0"/>
              </a:rPr>
              <a:t>Non-Parametric</a:t>
            </a:r>
            <a:r>
              <a:rPr lang="tr-TR" sz="1900" b="1" i="0" dirty="0">
                <a:solidFill>
                  <a:srgbClr val="222222"/>
                </a:solidFill>
                <a:effectLst/>
                <a:latin typeface="Arial" panose="020B0604020202020204" pitchFamily="34" charset="0"/>
              </a:rPr>
              <a:t> </a:t>
            </a:r>
            <a:r>
              <a:rPr lang="tr-TR" sz="1900" b="1" i="0" dirty="0" err="1">
                <a:solidFill>
                  <a:srgbClr val="222222"/>
                </a:solidFill>
                <a:effectLst/>
                <a:latin typeface="Arial" panose="020B0604020202020204" pitchFamily="34" charset="0"/>
              </a:rPr>
              <a:t>method</a:t>
            </a:r>
            <a:r>
              <a:rPr lang="tr-TR" sz="1900" b="1" i="0" dirty="0">
                <a:solidFill>
                  <a:srgbClr val="222222"/>
                </a:solidFill>
                <a:effectLst/>
                <a:latin typeface="Arial" panose="020B0604020202020204" pitchFamily="34" charset="0"/>
              </a:rPr>
              <a:t> : </a:t>
            </a:r>
            <a:endParaRPr lang="tr-TR" sz="1900" b="0" i="0" dirty="0">
              <a:solidFill>
                <a:srgbClr val="222222"/>
              </a:solidFill>
              <a:effectLst/>
              <a:latin typeface="Arial" panose="020B0604020202020204" pitchFamily="34" charset="0"/>
            </a:endParaRPr>
          </a:p>
          <a:p>
            <a:pPr algn="l"/>
            <a:r>
              <a:rPr lang="tr-TR" sz="1900" dirty="0" err="1">
                <a:solidFill>
                  <a:srgbClr val="222222"/>
                </a:solidFill>
                <a:latin typeface="Arial" panose="020B0604020202020204" pitchFamily="34" charset="0"/>
              </a:rPr>
              <a:t>L</a:t>
            </a:r>
            <a:r>
              <a:rPr lang="tr-TR" sz="1900" b="0" i="0" dirty="0" err="1">
                <a:solidFill>
                  <a:srgbClr val="222222"/>
                </a:solidFill>
                <a:effectLst/>
                <a:latin typeface="Arial" panose="020B0604020202020204" pitchFamily="34" charset="0"/>
              </a:rPr>
              <a:t>ow</a:t>
            </a:r>
            <a:r>
              <a:rPr lang="tr-TR" sz="1900" b="0" i="0" dirty="0">
                <a:solidFill>
                  <a:srgbClr val="222222"/>
                </a:solidFill>
                <a:effectLst/>
                <a:latin typeface="Arial" panose="020B0604020202020204" pitchFamily="34" charset="0"/>
              </a:rPr>
              <a:t> </a:t>
            </a:r>
            <a:r>
              <a:rPr lang="tr-TR" sz="1900" b="0" i="0" dirty="0" err="1">
                <a:solidFill>
                  <a:srgbClr val="222222"/>
                </a:solidFill>
                <a:effectLst/>
                <a:latin typeface="Arial" panose="020B0604020202020204" pitchFamily="34" charset="0"/>
              </a:rPr>
              <a:t>value</a:t>
            </a:r>
            <a:r>
              <a:rPr lang="tr-TR" sz="1900" b="0" i="0" dirty="0">
                <a:solidFill>
                  <a:srgbClr val="222222"/>
                </a:solidFill>
                <a:effectLst/>
                <a:latin typeface="Arial" panose="020B0604020202020204" pitchFamily="34" charset="0"/>
              </a:rPr>
              <a:t> = 0.025 x (n+1)</a:t>
            </a:r>
          </a:p>
          <a:p>
            <a:pPr marL="0" indent="0" algn="l">
              <a:buNone/>
            </a:pPr>
            <a:r>
              <a:rPr lang="tr-TR" sz="1900" dirty="0">
                <a:solidFill>
                  <a:srgbClr val="222222"/>
                </a:solidFill>
                <a:latin typeface="Arial" panose="020B0604020202020204" pitchFamily="34" charset="0"/>
              </a:rPr>
              <a:t> High </a:t>
            </a:r>
            <a:r>
              <a:rPr lang="tr-TR" sz="1900" dirty="0" err="1">
                <a:solidFill>
                  <a:srgbClr val="222222"/>
                </a:solidFill>
                <a:latin typeface="Arial" panose="020B0604020202020204" pitchFamily="34" charset="0"/>
              </a:rPr>
              <a:t>value</a:t>
            </a:r>
            <a:r>
              <a:rPr lang="tr-TR" sz="1900" dirty="0">
                <a:solidFill>
                  <a:srgbClr val="222222"/>
                </a:solidFill>
                <a:latin typeface="Arial" panose="020B0604020202020204" pitchFamily="34" charset="0"/>
              </a:rPr>
              <a:t> </a:t>
            </a:r>
            <a:r>
              <a:rPr lang="tr-TR" sz="1900" b="0" i="0" dirty="0">
                <a:solidFill>
                  <a:srgbClr val="222222"/>
                </a:solidFill>
                <a:effectLst/>
                <a:latin typeface="Arial" panose="020B0604020202020204" pitchFamily="34" charset="0"/>
              </a:rPr>
              <a:t> = 0.975 x (n+1)</a:t>
            </a:r>
          </a:p>
          <a:p>
            <a:pPr algn="l"/>
            <a:r>
              <a:rPr lang="tr-TR" sz="1900" b="0" i="0" dirty="0">
                <a:solidFill>
                  <a:srgbClr val="222222"/>
                </a:solidFill>
                <a:effectLst/>
                <a:latin typeface="Arial" panose="020B0604020202020204" pitchFamily="34" charset="0"/>
              </a:rPr>
              <a:t>N: number of samples </a:t>
            </a:r>
          </a:p>
          <a:p>
            <a:pPr algn="l"/>
            <a:r>
              <a:rPr lang="en-US" sz="1900" b="0" i="0" dirty="0">
                <a:solidFill>
                  <a:srgbClr val="222222"/>
                </a:solidFill>
                <a:effectLst/>
                <a:latin typeface="Arial" panose="020B0604020202020204" pitchFamily="34" charset="0"/>
              </a:rPr>
              <a:t>The results are sorted from largest to smallest. The results in the order of the values ​​obtained here are determined as the reference limit.</a:t>
            </a:r>
            <a:endParaRPr lang="tr-TR" sz="1900" b="0" i="0" dirty="0">
              <a:solidFill>
                <a:srgbClr val="222222"/>
              </a:solidFill>
              <a:effectLst/>
              <a:latin typeface="Arial" panose="020B0604020202020204" pitchFamily="34" charset="0"/>
            </a:endParaRPr>
          </a:p>
          <a:p>
            <a:endParaRPr lang="tr-TR" dirty="0"/>
          </a:p>
        </p:txBody>
      </p:sp>
    </p:spTree>
    <p:extLst>
      <p:ext uri="{BB962C8B-B14F-4D97-AF65-F5344CB8AC3E}">
        <p14:creationId xmlns:p14="http://schemas.microsoft.com/office/powerpoint/2010/main" val="1233858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31B7290-46B8-4FE9-AB04-5895E44697AC}"/>
              </a:ext>
            </a:extLst>
          </p:cNvPr>
          <p:cNvSpPr>
            <a:spLocks noGrp="1"/>
          </p:cNvSpPr>
          <p:nvPr>
            <p:ph type="title"/>
          </p:nvPr>
        </p:nvSpPr>
        <p:spPr/>
        <p:txBody>
          <a:bodyPr>
            <a:normAutofit/>
          </a:bodyPr>
          <a:lstStyle/>
          <a:p>
            <a:r>
              <a:rPr lang="tr-TR" sz="3600" dirty="0">
                <a:solidFill>
                  <a:schemeClr val="accent1"/>
                </a:solidFill>
              </a:rPr>
              <a:t>Analysis of the </a:t>
            </a:r>
            <a:r>
              <a:rPr lang="tr-TR" sz="3600" dirty="0" err="1">
                <a:solidFill>
                  <a:schemeClr val="accent1"/>
                </a:solidFill>
              </a:rPr>
              <a:t>referance</a:t>
            </a:r>
            <a:r>
              <a:rPr lang="tr-TR" sz="3600" dirty="0">
                <a:solidFill>
                  <a:schemeClr val="accent1"/>
                </a:solidFill>
              </a:rPr>
              <a:t> range :</a:t>
            </a:r>
          </a:p>
        </p:txBody>
      </p:sp>
      <p:sp>
        <p:nvSpPr>
          <p:cNvPr id="4" name="Google Shape;347;p43">
            <a:extLst>
              <a:ext uri="{FF2B5EF4-FFF2-40B4-BE49-F238E27FC236}">
                <a16:creationId xmlns:a16="http://schemas.microsoft.com/office/drawing/2014/main" id="{C82A1526-04B9-4557-BAD5-C124EB5A1063}"/>
              </a:ext>
            </a:extLst>
          </p:cNvPr>
          <p:cNvSpPr txBox="1">
            <a:spLocks noGrp="1"/>
          </p:cNvSpPr>
          <p:nvPr>
            <p:ph idx="1"/>
          </p:nvPr>
        </p:nvSpPr>
        <p:spPr>
          <a:xfrm>
            <a:off x="1096963" y="1846263"/>
            <a:ext cx="10058400" cy="402272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400"/>
              <a:buFont typeface="Arial"/>
              <a:buNone/>
            </a:pPr>
            <a:r>
              <a:rPr lang="en-US" sz="2400" b="0" i="0" u="sng" dirty="0">
                <a:solidFill>
                  <a:schemeClr val="dk1"/>
                </a:solidFill>
                <a:latin typeface="Calibri"/>
                <a:ea typeface="Calibri"/>
                <a:cs typeface="Calibri"/>
                <a:sym typeface="Calibri"/>
              </a:rPr>
              <a:t> – </a:t>
            </a:r>
            <a:r>
              <a:rPr lang="tr-TR" sz="2400" u="sng" dirty="0" err="1">
                <a:solidFill>
                  <a:schemeClr val="dk1"/>
                </a:solidFill>
                <a:latin typeface="Calibri"/>
                <a:ea typeface="Calibri"/>
                <a:cs typeface="Calibri"/>
                <a:sym typeface="Calibri"/>
              </a:rPr>
              <a:t>Outlier</a:t>
            </a:r>
            <a:r>
              <a:rPr lang="tr-TR" sz="2400" u="sng" dirty="0">
                <a:solidFill>
                  <a:schemeClr val="dk1"/>
                </a:solidFill>
                <a:latin typeface="Calibri"/>
                <a:ea typeface="Calibri"/>
                <a:cs typeface="Calibri"/>
                <a:sym typeface="Calibri"/>
              </a:rPr>
              <a:t> </a:t>
            </a:r>
            <a:endParaRPr dirty="0"/>
          </a:p>
          <a:p>
            <a:pPr marL="0" marR="0" lvl="0" indent="-120650" algn="l" rtl="0">
              <a:lnSpc>
                <a:spcPct val="150000"/>
              </a:lnSpc>
              <a:spcBef>
                <a:spcPts val="1000"/>
              </a:spcBef>
              <a:spcAft>
                <a:spcPts val="0"/>
              </a:spcAft>
              <a:buClr>
                <a:schemeClr val="dk1"/>
              </a:buClr>
              <a:buSzPts val="1900"/>
              <a:buFont typeface="Noto Sans Symbols"/>
              <a:buChar char="⮚"/>
            </a:pPr>
            <a:r>
              <a:rPr lang="en-US" sz="1600" b="1" i="0" u="none" dirty="0">
                <a:solidFill>
                  <a:schemeClr val="dk1"/>
                </a:solidFill>
                <a:latin typeface="Calibri"/>
                <a:ea typeface="Calibri"/>
                <a:cs typeface="Calibri"/>
                <a:sym typeface="Calibri"/>
              </a:rPr>
              <a:t>Dixon</a:t>
            </a:r>
            <a:r>
              <a:rPr lang="en-US" sz="1600" b="0" i="0" u="none" dirty="0">
                <a:solidFill>
                  <a:schemeClr val="dk1"/>
                </a:solidFill>
                <a:latin typeface="Calibri"/>
                <a:ea typeface="Calibri"/>
                <a:cs typeface="Calibri"/>
                <a:sym typeface="Calibri"/>
              </a:rPr>
              <a:t> → the ratio </a:t>
            </a:r>
            <a:r>
              <a:rPr lang="en-US" sz="1600" b="0" i="1" u="none" dirty="0">
                <a:solidFill>
                  <a:schemeClr val="dk1"/>
                </a:solidFill>
                <a:latin typeface="Calibri"/>
                <a:ea typeface="Calibri"/>
                <a:cs typeface="Calibri"/>
                <a:sym typeface="Calibri"/>
              </a:rPr>
              <a:t>D/R</a:t>
            </a:r>
            <a:r>
              <a:rPr lang="en-US" sz="1600" b="0" i="0" u="none" dirty="0">
                <a:solidFill>
                  <a:schemeClr val="dk1"/>
                </a:solidFill>
                <a:latin typeface="Calibri"/>
                <a:ea typeface="Calibri"/>
                <a:cs typeface="Calibri"/>
                <a:sym typeface="Calibri"/>
              </a:rPr>
              <a:t>, where </a:t>
            </a:r>
            <a:r>
              <a:rPr lang="en-US" sz="1600" b="0" i="1" u="none" dirty="0">
                <a:solidFill>
                  <a:schemeClr val="dk1"/>
                </a:solidFill>
                <a:latin typeface="Calibri"/>
                <a:ea typeface="Calibri"/>
                <a:cs typeface="Calibri"/>
                <a:sym typeface="Calibri"/>
              </a:rPr>
              <a:t>D </a:t>
            </a:r>
            <a:r>
              <a:rPr lang="en-US" sz="1600" b="0" i="0" u="none" dirty="0">
                <a:solidFill>
                  <a:schemeClr val="dk1"/>
                </a:solidFill>
                <a:latin typeface="Calibri"/>
                <a:ea typeface="Calibri"/>
                <a:cs typeface="Calibri"/>
                <a:sym typeface="Calibri"/>
              </a:rPr>
              <a:t>is the absolute difference between an extreme observation (large or small) and the next largest (or smallest) observation, and </a:t>
            </a:r>
            <a:r>
              <a:rPr lang="en-US" sz="1600" b="0" i="1" u="none" dirty="0">
                <a:solidFill>
                  <a:schemeClr val="dk1"/>
                </a:solidFill>
                <a:latin typeface="Calibri"/>
                <a:ea typeface="Calibri"/>
                <a:cs typeface="Calibri"/>
                <a:sym typeface="Calibri"/>
              </a:rPr>
              <a:t>R </a:t>
            </a:r>
            <a:r>
              <a:rPr lang="en-US" sz="1600" b="0" i="0" u="none" dirty="0">
                <a:solidFill>
                  <a:schemeClr val="dk1"/>
                </a:solidFill>
                <a:latin typeface="Calibri"/>
                <a:ea typeface="Calibri"/>
                <a:cs typeface="Calibri"/>
                <a:sym typeface="Calibri"/>
              </a:rPr>
              <a:t>is the range of all observations, including extremes. </a:t>
            </a:r>
            <a:endParaRPr sz="1600" dirty="0"/>
          </a:p>
          <a:p>
            <a:pPr marL="457200" marR="0" lvl="1" indent="-101600" algn="l" rtl="0">
              <a:lnSpc>
                <a:spcPct val="150000"/>
              </a:lnSpc>
              <a:spcBef>
                <a:spcPts val="500"/>
              </a:spcBef>
              <a:spcAft>
                <a:spcPts val="0"/>
              </a:spcAft>
              <a:buClr>
                <a:schemeClr val="dk1"/>
              </a:buClr>
              <a:buSzPts val="1600"/>
              <a:buFont typeface="Noto Sans Symbols"/>
              <a:buChar char="⮚"/>
            </a:pPr>
            <a:r>
              <a:rPr lang="en-US" sz="1600" b="0" i="0" u="none" strike="noStrike" cap="none" dirty="0">
                <a:solidFill>
                  <a:schemeClr val="dk1"/>
                </a:solidFill>
                <a:latin typeface="Calibri"/>
                <a:ea typeface="Calibri"/>
                <a:cs typeface="Calibri"/>
                <a:sym typeface="Calibri"/>
              </a:rPr>
              <a:t>Reed et al. → </a:t>
            </a:r>
            <a:r>
              <a:rPr lang="en-US" sz="1600" b="1" i="0" u="none" strike="noStrike" cap="none" dirty="0">
                <a:solidFill>
                  <a:srgbClr val="C00000"/>
                </a:solidFill>
                <a:latin typeface="Calibri"/>
                <a:ea typeface="Calibri"/>
                <a:cs typeface="Calibri"/>
                <a:sym typeface="Calibri"/>
              </a:rPr>
              <a:t>if the difference </a:t>
            </a:r>
            <a:r>
              <a:rPr lang="en-US" sz="1600" b="1" i="1" u="none" strike="noStrike" cap="none" dirty="0">
                <a:solidFill>
                  <a:srgbClr val="C00000"/>
                </a:solidFill>
                <a:latin typeface="Calibri"/>
                <a:ea typeface="Calibri"/>
                <a:cs typeface="Calibri"/>
                <a:sym typeface="Calibri"/>
              </a:rPr>
              <a:t>D </a:t>
            </a:r>
            <a:r>
              <a:rPr lang="en-US" sz="1600" b="1" i="0" u="none" strike="noStrike" cap="none" dirty="0">
                <a:solidFill>
                  <a:srgbClr val="C00000"/>
                </a:solidFill>
                <a:latin typeface="Calibri"/>
                <a:ea typeface="Calibri"/>
                <a:cs typeface="Calibri"/>
                <a:sym typeface="Calibri"/>
              </a:rPr>
              <a:t>is equal to or greater than1/3 of the range </a:t>
            </a:r>
            <a:r>
              <a:rPr lang="en-US" sz="1600" b="1" i="1" u="none" strike="noStrike" cap="none" dirty="0">
                <a:solidFill>
                  <a:srgbClr val="C00000"/>
                </a:solidFill>
                <a:latin typeface="Calibri"/>
                <a:ea typeface="Calibri"/>
                <a:cs typeface="Calibri"/>
                <a:sym typeface="Calibri"/>
              </a:rPr>
              <a:t>R</a:t>
            </a:r>
            <a:r>
              <a:rPr lang="en-US" sz="1600" b="1" i="0" u="none" strike="noStrike" cap="none" dirty="0">
                <a:solidFill>
                  <a:srgbClr val="C00000"/>
                </a:solidFill>
                <a:latin typeface="Calibri"/>
                <a:ea typeface="Calibri"/>
                <a:cs typeface="Calibri"/>
                <a:sym typeface="Calibri"/>
              </a:rPr>
              <a:t>, the extreme observation is deleted.</a:t>
            </a:r>
            <a:endParaRPr sz="1600" dirty="0"/>
          </a:p>
          <a:p>
            <a:pPr marL="0" marR="0" lvl="0" indent="-120650" algn="l" rtl="0">
              <a:lnSpc>
                <a:spcPct val="150000"/>
              </a:lnSpc>
              <a:spcBef>
                <a:spcPts val="1000"/>
              </a:spcBef>
              <a:spcAft>
                <a:spcPts val="0"/>
              </a:spcAft>
              <a:buClr>
                <a:schemeClr val="dk1"/>
              </a:buClr>
              <a:buSzPts val="1900"/>
              <a:buFont typeface="Noto Sans Symbols"/>
              <a:buChar char="⮚"/>
            </a:pPr>
            <a:r>
              <a:rPr lang="en-US" sz="1600" b="1" i="0" u="none" dirty="0">
                <a:solidFill>
                  <a:schemeClr val="dk1"/>
                </a:solidFill>
                <a:latin typeface="Calibri"/>
                <a:ea typeface="Calibri"/>
                <a:cs typeface="Calibri"/>
                <a:sym typeface="Calibri"/>
              </a:rPr>
              <a:t>Working group supports the use of this test in examining a set of observed reference values for statistically significant outliers.</a:t>
            </a:r>
            <a:r>
              <a:rPr lang="en-US" sz="1600" b="1" i="0" u="none" dirty="0">
                <a:solidFill>
                  <a:srgbClr val="2F5597"/>
                </a:solidFill>
                <a:latin typeface="Calibri"/>
                <a:ea typeface="Calibri"/>
                <a:cs typeface="Calibri"/>
                <a:sym typeface="Calibri"/>
              </a:rPr>
              <a:t> </a:t>
            </a:r>
            <a:endParaRPr sz="1600" dirty="0"/>
          </a:p>
          <a:p>
            <a:pPr marL="0" marR="0" lvl="0" indent="-120650" algn="l" rtl="0">
              <a:lnSpc>
                <a:spcPct val="150000"/>
              </a:lnSpc>
              <a:spcBef>
                <a:spcPts val="1000"/>
              </a:spcBef>
              <a:spcAft>
                <a:spcPts val="0"/>
              </a:spcAft>
              <a:buClr>
                <a:schemeClr val="dk1"/>
              </a:buClr>
              <a:buSzPts val="1900"/>
              <a:buFont typeface="Noto Sans Symbols"/>
              <a:buChar char="⮚"/>
            </a:pPr>
            <a:r>
              <a:rPr lang="en-US" sz="1600" b="0" i="0" u="none" dirty="0">
                <a:solidFill>
                  <a:schemeClr val="dk1"/>
                </a:solidFill>
                <a:latin typeface="Calibri"/>
                <a:ea typeface="Calibri"/>
                <a:cs typeface="Calibri"/>
                <a:sym typeface="Calibri"/>
              </a:rPr>
              <a:t>Another method of outlier detection → </a:t>
            </a:r>
            <a:r>
              <a:rPr lang="en-US" sz="1600" b="1" i="0" u="none" dirty="0">
                <a:solidFill>
                  <a:schemeClr val="dk1"/>
                </a:solidFill>
                <a:latin typeface="Calibri"/>
                <a:ea typeface="Calibri"/>
                <a:cs typeface="Calibri"/>
                <a:sym typeface="Calibri"/>
              </a:rPr>
              <a:t>Tukey </a:t>
            </a:r>
            <a:r>
              <a:rPr lang="en-US" sz="1600" b="0" i="0" u="none" dirty="0">
                <a:solidFill>
                  <a:schemeClr val="dk1"/>
                </a:solidFill>
                <a:latin typeface="Calibri"/>
                <a:ea typeface="Calibri"/>
                <a:cs typeface="Calibri"/>
                <a:sym typeface="Calibri"/>
              </a:rPr>
              <a:t>→ uses only the middle 50% of the sample, thus reducing, or even eliminating, the possible masking effect of multiple outliers on one side of the distribution.</a:t>
            </a:r>
            <a:br>
              <a:rPr lang="en-US" sz="1900" b="0" i="0" u="none" dirty="0">
                <a:solidFill>
                  <a:schemeClr val="dk1"/>
                </a:solidFill>
                <a:latin typeface="Calibri"/>
                <a:ea typeface="Calibri"/>
                <a:cs typeface="Calibri"/>
                <a:sym typeface="Calibri"/>
              </a:rPr>
            </a:br>
            <a:endParaRPr dirty="0"/>
          </a:p>
        </p:txBody>
      </p:sp>
    </p:spTree>
    <p:extLst>
      <p:ext uri="{BB962C8B-B14F-4D97-AF65-F5344CB8AC3E}">
        <p14:creationId xmlns:p14="http://schemas.microsoft.com/office/powerpoint/2010/main" val="3536739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A0B773-BC21-43DC-83A4-C7128C3BB1DF}"/>
              </a:ext>
            </a:extLst>
          </p:cNvPr>
          <p:cNvSpPr>
            <a:spLocks noGrp="1"/>
          </p:cNvSpPr>
          <p:nvPr>
            <p:ph type="title"/>
          </p:nvPr>
        </p:nvSpPr>
        <p:spPr/>
        <p:txBody>
          <a:bodyPr/>
          <a:lstStyle/>
          <a:p>
            <a:r>
              <a:rPr lang="tr-TR" dirty="0" err="1"/>
              <a:t>Results</a:t>
            </a:r>
            <a:r>
              <a:rPr lang="tr-TR" dirty="0"/>
              <a:t> : </a:t>
            </a:r>
          </a:p>
        </p:txBody>
      </p:sp>
      <p:graphicFrame>
        <p:nvGraphicFramePr>
          <p:cNvPr id="7" name="İçerik Yer Tutucusu 2">
            <a:extLst>
              <a:ext uri="{FF2B5EF4-FFF2-40B4-BE49-F238E27FC236}">
                <a16:creationId xmlns:a16="http://schemas.microsoft.com/office/drawing/2014/main" id="{70B33EC3-00F4-47B2-8512-378E4D1006EA}"/>
              </a:ext>
            </a:extLst>
          </p:cNvPr>
          <p:cNvGraphicFramePr>
            <a:graphicFrameLocks noGrp="1"/>
          </p:cNvGraphicFramePr>
          <p:nvPr>
            <p:ph idx="1"/>
            <p:extLst>
              <p:ext uri="{D42A27DB-BD31-4B8C-83A1-F6EECF244321}">
                <p14:modId xmlns:p14="http://schemas.microsoft.com/office/powerpoint/2010/main" val="1474723582"/>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8972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8A3A3C1D-8DA0-455A-AAE7-F8B1C6D84ED5}"/>
              </a:ext>
            </a:extLst>
          </p:cNvPr>
          <p:cNvPicPr>
            <a:picLocks noChangeAspect="1"/>
          </p:cNvPicPr>
          <p:nvPr/>
        </p:nvPicPr>
        <p:blipFill rotWithShape="1">
          <a:blip r:embed="rId2"/>
          <a:srcRect l="13389" r="2" b="2"/>
          <a:stretch/>
        </p:blipFill>
        <p:spPr>
          <a:xfrm>
            <a:off x="914399" y="92153"/>
            <a:ext cx="10156055" cy="5893062"/>
          </a:xfrm>
          <a:prstGeom prst="rect">
            <a:avLst/>
          </a:prstGeom>
        </p:spPr>
      </p:pic>
    </p:spTree>
    <p:extLst>
      <p:ext uri="{BB962C8B-B14F-4D97-AF65-F5344CB8AC3E}">
        <p14:creationId xmlns:p14="http://schemas.microsoft.com/office/powerpoint/2010/main" val="243710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5">
            <a:extLst>
              <a:ext uri="{FF2B5EF4-FFF2-40B4-BE49-F238E27FC236}">
                <a16:creationId xmlns:a16="http://schemas.microsoft.com/office/drawing/2014/main" id="{F262A8A7-C0A4-4FAA-B68F-A26EFDB1A0B1}"/>
              </a:ext>
            </a:extLst>
          </p:cNvPr>
          <p:cNvGraphicFramePr>
            <a:graphicFrameLocks noGrp="1"/>
          </p:cNvGraphicFramePr>
          <p:nvPr>
            <p:ph idx="1"/>
            <p:extLst>
              <p:ext uri="{D42A27DB-BD31-4B8C-83A1-F6EECF244321}">
                <p14:modId xmlns:p14="http://schemas.microsoft.com/office/powerpoint/2010/main" val="542239180"/>
              </p:ext>
            </p:extLst>
          </p:nvPr>
        </p:nvGraphicFramePr>
        <p:xfrm>
          <a:off x="1167984" y="1677588"/>
          <a:ext cx="10058397" cy="1483360"/>
        </p:xfrm>
        <a:graphic>
          <a:graphicData uri="http://schemas.openxmlformats.org/drawingml/2006/table">
            <a:tbl>
              <a:tblPr firstRow="1" bandRow="1">
                <a:tableStyleId>{5C22544A-7EE6-4342-B048-85BDC9FD1C3A}</a:tableStyleId>
              </a:tblPr>
              <a:tblGrid>
                <a:gridCol w="3352799">
                  <a:extLst>
                    <a:ext uri="{9D8B030D-6E8A-4147-A177-3AD203B41FA5}">
                      <a16:colId xmlns:a16="http://schemas.microsoft.com/office/drawing/2014/main" val="1826340315"/>
                    </a:ext>
                  </a:extLst>
                </a:gridCol>
                <a:gridCol w="3352799">
                  <a:extLst>
                    <a:ext uri="{9D8B030D-6E8A-4147-A177-3AD203B41FA5}">
                      <a16:colId xmlns:a16="http://schemas.microsoft.com/office/drawing/2014/main" val="579617820"/>
                    </a:ext>
                  </a:extLst>
                </a:gridCol>
                <a:gridCol w="3352799">
                  <a:extLst>
                    <a:ext uri="{9D8B030D-6E8A-4147-A177-3AD203B41FA5}">
                      <a16:colId xmlns:a16="http://schemas.microsoft.com/office/drawing/2014/main" val="1072837959"/>
                    </a:ext>
                  </a:extLst>
                </a:gridCol>
              </a:tblGrid>
              <a:tr h="370840">
                <a:tc>
                  <a:txBody>
                    <a:bodyPr/>
                    <a:lstStyle/>
                    <a:p>
                      <a:r>
                        <a:rPr lang="tr-TR" dirty="0" err="1"/>
                        <a:t>Descriptives</a:t>
                      </a:r>
                      <a:r>
                        <a:rPr lang="tr-TR" dirty="0"/>
                        <a:t> </a:t>
                      </a:r>
                    </a:p>
                  </a:txBody>
                  <a:tcPr/>
                </a:tc>
                <a:tc>
                  <a:txBody>
                    <a:bodyPr/>
                    <a:lstStyle/>
                    <a:p>
                      <a:r>
                        <a:rPr lang="tr-TR" dirty="0"/>
                        <a:t>Copper (</a:t>
                      </a:r>
                      <a:r>
                        <a:rPr lang="tr-TR" dirty="0" err="1"/>
                        <a:t>ug</a:t>
                      </a:r>
                      <a:r>
                        <a:rPr lang="tr-TR" dirty="0"/>
                        <a:t>/</a:t>
                      </a:r>
                      <a:r>
                        <a:rPr lang="tr-TR" dirty="0" err="1"/>
                        <a:t>dL</a:t>
                      </a:r>
                      <a:r>
                        <a:rPr lang="tr-TR" dirty="0"/>
                        <a:t>)</a:t>
                      </a:r>
                    </a:p>
                  </a:txBody>
                  <a:tcPr/>
                </a:tc>
                <a:tc>
                  <a:txBody>
                    <a:bodyPr/>
                    <a:lstStyle/>
                    <a:p>
                      <a:r>
                        <a:rPr lang="tr-TR" dirty="0"/>
                        <a:t>Zinc (</a:t>
                      </a:r>
                      <a:r>
                        <a:rPr lang="tr-TR" dirty="0" err="1"/>
                        <a:t>ug</a:t>
                      </a:r>
                      <a:r>
                        <a:rPr lang="tr-TR" dirty="0"/>
                        <a:t>/</a:t>
                      </a:r>
                      <a:r>
                        <a:rPr lang="tr-TR" dirty="0" err="1"/>
                        <a:t>dL</a:t>
                      </a:r>
                      <a:r>
                        <a:rPr lang="tr-TR" dirty="0"/>
                        <a:t>)</a:t>
                      </a:r>
                    </a:p>
                  </a:txBody>
                  <a:tcPr/>
                </a:tc>
                <a:extLst>
                  <a:ext uri="{0D108BD9-81ED-4DB2-BD59-A6C34878D82A}">
                    <a16:rowId xmlns:a16="http://schemas.microsoft.com/office/drawing/2014/main" val="4262128251"/>
                  </a:ext>
                </a:extLst>
              </a:tr>
              <a:tr h="370840">
                <a:tc>
                  <a:txBody>
                    <a:bodyPr/>
                    <a:lstStyle/>
                    <a:p>
                      <a:endParaRPr lang="tr-TR" dirty="0"/>
                    </a:p>
                  </a:txBody>
                  <a:tcPr/>
                </a:tc>
                <a:tc>
                  <a:txBody>
                    <a:bodyPr/>
                    <a:lstStyle/>
                    <a:p>
                      <a:r>
                        <a:rPr lang="tr-TR" dirty="0"/>
                        <a:t>Male (n=120) </a:t>
                      </a:r>
                      <a:r>
                        <a:rPr lang="tr-TR" dirty="0" err="1"/>
                        <a:t>Female</a:t>
                      </a:r>
                      <a:r>
                        <a:rPr lang="tr-TR" dirty="0"/>
                        <a:t> (n=120)</a:t>
                      </a:r>
                    </a:p>
                  </a:txBody>
                  <a:tcPr/>
                </a:tc>
                <a:tc>
                  <a:txBody>
                    <a:bodyPr/>
                    <a:lstStyle/>
                    <a:p>
                      <a:r>
                        <a:rPr lang="pt-BR" dirty="0"/>
                        <a:t>Male (n=120) Female (n=120)</a:t>
                      </a:r>
                    </a:p>
                  </a:txBody>
                  <a:tcPr/>
                </a:tc>
                <a:extLst>
                  <a:ext uri="{0D108BD9-81ED-4DB2-BD59-A6C34878D82A}">
                    <a16:rowId xmlns:a16="http://schemas.microsoft.com/office/drawing/2014/main" val="3794304069"/>
                  </a:ext>
                </a:extLst>
              </a:tr>
              <a:tr h="370840">
                <a:tc>
                  <a:txBody>
                    <a:bodyPr/>
                    <a:lstStyle/>
                    <a:p>
                      <a:r>
                        <a:rPr lang="tr-TR" dirty="0" err="1"/>
                        <a:t>Mean</a:t>
                      </a:r>
                      <a:r>
                        <a:rPr lang="tr-TR" dirty="0"/>
                        <a:t> </a:t>
                      </a:r>
                    </a:p>
                  </a:txBody>
                  <a:tcPr/>
                </a:tc>
                <a:tc>
                  <a:txBody>
                    <a:bodyPr/>
                    <a:lstStyle/>
                    <a:p>
                      <a:r>
                        <a:rPr lang="tr-TR" dirty="0"/>
                        <a:t>105.59             118.89</a:t>
                      </a:r>
                    </a:p>
                  </a:txBody>
                  <a:tcPr/>
                </a:tc>
                <a:tc>
                  <a:txBody>
                    <a:bodyPr/>
                    <a:lstStyle/>
                    <a:p>
                      <a:r>
                        <a:rPr lang="tr-TR" dirty="0"/>
                        <a:t>97.09                  102.32</a:t>
                      </a:r>
                    </a:p>
                  </a:txBody>
                  <a:tcPr/>
                </a:tc>
                <a:extLst>
                  <a:ext uri="{0D108BD9-81ED-4DB2-BD59-A6C34878D82A}">
                    <a16:rowId xmlns:a16="http://schemas.microsoft.com/office/drawing/2014/main" val="1320217177"/>
                  </a:ext>
                </a:extLst>
              </a:tr>
              <a:tr h="370840">
                <a:tc>
                  <a:txBody>
                    <a:bodyPr/>
                    <a:lstStyle/>
                    <a:p>
                      <a:r>
                        <a:rPr lang="tr-TR" dirty="0"/>
                        <a:t>Standart </a:t>
                      </a:r>
                      <a:r>
                        <a:rPr lang="tr-TR" dirty="0" err="1"/>
                        <a:t>Deviation</a:t>
                      </a:r>
                      <a:r>
                        <a:rPr lang="tr-TR" dirty="0"/>
                        <a:t> </a:t>
                      </a:r>
                    </a:p>
                  </a:txBody>
                  <a:tcPr/>
                </a:tc>
                <a:tc>
                  <a:txBody>
                    <a:bodyPr/>
                    <a:lstStyle/>
                    <a:p>
                      <a:r>
                        <a:rPr lang="tr-TR" dirty="0"/>
                        <a:t>17.84               18.88</a:t>
                      </a:r>
                    </a:p>
                  </a:txBody>
                  <a:tcPr/>
                </a:tc>
                <a:tc>
                  <a:txBody>
                    <a:bodyPr/>
                    <a:lstStyle/>
                    <a:p>
                      <a:r>
                        <a:rPr lang="tr-TR" dirty="0"/>
                        <a:t>8.72                     9.03</a:t>
                      </a:r>
                    </a:p>
                  </a:txBody>
                  <a:tcPr/>
                </a:tc>
                <a:extLst>
                  <a:ext uri="{0D108BD9-81ED-4DB2-BD59-A6C34878D82A}">
                    <a16:rowId xmlns:a16="http://schemas.microsoft.com/office/drawing/2014/main" val="4137617116"/>
                  </a:ext>
                </a:extLst>
              </a:tr>
            </a:tbl>
          </a:graphicData>
        </a:graphic>
      </p:graphicFrame>
      <p:graphicFrame>
        <p:nvGraphicFramePr>
          <p:cNvPr id="6" name="Tablo 6">
            <a:extLst>
              <a:ext uri="{FF2B5EF4-FFF2-40B4-BE49-F238E27FC236}">
                <a16:creationId xmlns:a16="http://schemas.microsoft.com/office/drawing/2014/main" id="{022961DF-C358-463E-AE05-B9D430E70B7A}"/>
              </a:ext>
            </a:extLst>
          </p:cNvPr>
          <p:cNvGraphicFramePr>
            <a:graphicFrameLocks noGrp="1"/>
          </p:cNvGraphicFramePr>
          <p:nvPr>
            <p:extLst>
              <p:ext uri="{D42A27DB-BD31-4B8C-83A1-F6EECF244321}">
                <p14:modId xmlns:p14="http://schemas.microsoft.com/office/powerpoint/2010/main" val="3335593152"/>
              </p:ext>
            </p:extLst>
          </p:nvPr>
        </p:nvGraphicFramePr>
        <p:xfrm>
          <a:off x="1167984" y="3697053"/>
          <a:ext cx="10058397" cy="1483359"/>
        </p:xfrm>
        <a:graphic>
          <a:graphicData uri="http://schemas.openxmlformats.org/drawingml/2006/table">
            <a:tbl>
              <a:tblPr firstRow="1" bandRow="1">
                <a:tableStyleId>{6E25E649-3F16-4E02-A733-19D2CDBF48F0}</a:tableStyleId>
              </a:tblPr>
              <a:tblGrid>
                <a:gridCol w="3352799">
                  <a:extLst>
                    <a:ext uri="{9D8B030D-6E8A-4147-A177-3AD203B41FA5}">
                      <a16:colId xmlns:a16="http://schemas.microsoft.com/office/drawing/2014/main" val="887173993"/>
                    </a:ext>
                  </a:extLst>
                </a:gridCol>
                <a:gridCol w="3352799">
                  <a:extLst>
                    <a:ext uri="{9D8B030D-6E8A-4147-A177-3AD203B41FA5}">
                      <a16:colId xmlns:a16="http://schemas.microsoft.com/office/drawing/2014/main" val="64833993"/>
                    </a:ext>
                  </a:extLst>
                </a:gridCol>
                <a:gridCol w="3352799">
                  <a:extLst>
                    <a:ext uri="{9D8B030D-6E8A-4147-A177-3AD203B41FA5}">
                      <a16:colId xmlns:a16="http://schemas.microsoft.com/office/drawing/2014/main" val="2638496617"/>
                    </a:ext>
                  </a:extLst>
                </a:gridCol>
              </a:tblGrid>
              <a:tr h="367778">
                <a:tc>
                  <a:txBody>
                    <a:bodyPr/>
                    <a:lstStyle/>
                    <a:p>
                      <a:r>
                        <a:rPr lang="tr-TR" dirty="0"/>
                        <a:t>Reference </a:t>
                      </a:r>
                      <a:r>
                        <a:rPr lang="tr-TR" dirty="0" err="1"/>
                        <a:t>Interval</a:t>
                      </a:r>
                      <a:r>
                        <a:rPr lang="tr-TR" dirty="0"/>
                        <a:t> </a:t>
                      </a:r>
                    </a:p>
                  </a:txBody>
                  <a:tcPr/>
                </a:tc>
                <a:tc>
                  <a:txBody>
                    <a:bodyPr/>
                    <a:lstStyle/>
                    <a:p>
                      <a:r>
                        <a:rPr lang="tr-TR" dirty="0"/>
                        <a:t>Copper (</a:t>
                      </a:r>
                      <a:r>
                        <a:rPr lang="tr-TR" dirty="0" err="1"/>
                        <a:t>ug</a:t>
                      </a:r>
                      <a:r>
                        <a:rPr lang="tr-TR" dirty="0"/>
                        <a:t>/</a:t>
                      </a:r>
                      <a:r>
                        <a:rPr lang="tr-TR" dirty="0" err="1"/>
                        <a:t>dL</a:t>
                      </a:r>
                      <a:r>
                        <a:rPr lang="tr-TR" dirty="0"/>
                        <a:t>)</a:t>
                      </a:r>
                    </a:p>
                  </a:txBody>
                  <a:tcPr/>
                </a:tc>
                <a:tc>
                  <a:txBody>
                    <a:bodyPr/>
                    <a:lstStyle/>
                    <a:p>
                      <a:r>
                        <a:rPr lang="tr-TR" dirty="0"/>
                        <a:t>Zinc (</a:t>
                      </a:r>
                      <a:r>
                        <a:rPr lang="tr-TR" dirty="0" err="1"/>
                        <a:t>ug</a:t>
                      </a:r>
                      <a:r>
                        <a:rPr lang="tr-TR" dirty="0"/>
                        <a:t>/</a:t>
                      </a:r>
                      <a:r>
                        <a:rPr lang="tr-TR" dirty="0" err="1"/>
                        <a:t>dL</a:t>
                      </a:r>
                      <a:r>
                        <a:rPr lang="tr-TR" dirty="0"/>
                        <a:t>)</a:t>
                      </a:r>
                    </a:p>
                  </a:txBody>
                  <a:tcPr/>
                </a:tc>
                <a:extLst>
                  <a:ext uri="{0D108BD9-81ED-4DB2-BD59-A6C34878D82A}">
                    <a16:rowId xmlns:a16="http://schemas.microsoft.com/office/drawing/2014/main" val="1860974580"/>
                  </a:ext>
                </a:extLst>
              </a:tr>
              <a:tr h="380025">
                <a:tc>
                  <a:txBody>
                    <a:bodyPr/>
                    <a:lstStyle/>
                    <a:p>
                      <a:endParaRPr lang="tr-TR"/>
                    </a:p>
                  </a:txBody>
                  <a:tcPr/>
                </a:tc>
                <a:tc>
                  <a:txBody>
                    <a:bodyPr/>
                    <a:lstStyle/>
                    <a:p>
                      <a:r>
                        <a:rPr lang="tr-TR" dirty="0" err="1"/>
                        <a:t>Low</a:t>
                      </a:r>
                      <a:r>
                        <a:rPr lang="tr-TR" dirty="0"/>
                        <a:t>                            High </a:t>
                      </a:r>
                    </a:p>
                  </a:txBody>
                  <a:tcPr/>
                </a:tc>
                <a:tc>
                  <a:txBody>
                    <a:bodyPr/>
                    <a:lstStyle/>
                    <a:p>
                      <a:r>
                        <a:rPr lang="tr-TR" dirty="0"/>
                        <a:t> </a:t>
                      </a:r>
                      <a:r>
                        <a:rPr lang="tr-TR" dirty="0" err="1"/>
                        <a:t>Low</a:t>
                      </a:r>
                      <a:r>
                        <a:rPr lang="tr-TR" dirty="0"/>
                        <a:t>                             High</a:t>
                      </a:r>
                    </a:p>
                  </a:txBody>
                  <a:tcPr/>
                </a:tc>
                <a:extLst>
                  <a:ext uri="{0D108BD9-81ED-4DB2-BD59-A6C34878D82A}">
                    <a16:rowId xmlns:a16="http://schemas.microsoft.com/office/drawing/2014/main" val="443809492"/>
                  </a:ext>
                </a:extLst>
              </a:tr>
              <a:tr h="367778">
                <a:tc>
                  <a:txBody>
                    <a:bodyPr/>
                    <a:lstStyle/>
                    <a:p>
                      <a:r>
                        <a:rPr lang="tr-TR" dirty="0"/>
                        <a:t> Male</a:t>
                      </a:r>
                    </a:p>
                  </a:txBody>
                  <a:tcPr/>
                </a:tc>
                <a:tc>
                  <a:txBody>
                    <a:bodyPr/>
                    <a:lstStyle/>
                    <a:p>
                      <a:r>
                        <a:rPr lang="tr-TR" dirty="0"/>
                        <a:t>70 (67-73)                 140 (137-143)</a:t>
                      </a:r>
                    </a:p>
                  </a:txBody>
                  <a:tcPr/>
                </a:tc>
                <a:tc>
                  <a:txBody>
                    <a:bodyPr/>
                    <a:lstStyle/>
                    <a:p>
                      <a:r>
                        <a:rPr lang="tr-TR" dirty="0"/>
                        <a:t> 80 (78-81)               120 (119-121)</a:t>
                      </a:r>
                    </a:p>
                  </a:txBody>
                  <a:tcPr/>
                </a:tc>
                <a:extLst>
                  <a:ext uri="{0D108BD9-81ED-4DB2-BD59-A6C34878D82A}">
                    <a16:rowId xmlns:a16="http://schemas.microsoft.com/office/drawing/2014/main" val="385698809"/>
                  </a:ext>
                </a:extLst>
              </a:tr>
              <a:tr h="367778">
                <a:tc>
                  <a:txBody>
                    <a:bodyPr/>
                    <a:lstStyle/>
                    <a:p>
                      <a:r>
                        <a:rPr lang="tr-TR" dirty="0"/>
                        <a:t> </a:t>
                      </a:r>
                      <a:r>
                        <a:rPr lang="tr-TR" dirty="0" err="1"/>
                        <a:t>Female</a:t>
                      </a:r>
                      <a:r>
                        <a:rPr lang="tr-TR" dirty="0"/>
                        <a:t> </a:t>
                      </a:r>
                    </a:p>
                  </a:txBody>
                  <a:tcPr/>
                </a:tc>
                <a:tc>
                  <a:txBody>
                    <a:bodyPr/>
                    <a:lstStyle/>
                    <a:p>
                      <a:r>
                        <a:rPr lang="tr-TR" dirty="0"/>
                        <a:t>80 (78-84)                 155 (152-158)</a:t>
                      </a:r>
                    </a:p>
                  </a:txBody>
                  <a:tcPr/>
                </a:tc>
                <a:tc>
                  <a:txBody>
                    <a:bodyPr/>
                    <a:lstStyle/>
                    <a:p>
                      <a:r>
                        <a:rPr lang="tr-TR" dirty="0"/>
                        <a:t>80 (78-81)               120 (119-121)</a:t>
                      </a:r>
                    </a:p>
                  </a:txBody>
                  <a:tcPr/>
                </a:tc>
                <a:extLst>
                  <a:ext uri="{0D108BD9-81ED-4DB2-BD59-A6C34878D82A}">
                    <a16:rowId xmlns:a16="http://schemas.microsoft.com/office/drawing/2014/main" val="3854503337"/>
                  </a:ext>
                </a:extLst>
              </a:tr>
            </a:tbl>
          </a:graphicData>
        </a:graphic>
      </p:graphicFrame>
    </p:spTree>
    <p:extLst>
      <p:ext uri="{BB962C8B-B14F-4D97-AF65-F5344CB8AC3E}">
        <p14:creationId xmlns:p14="http://schemas.microsoft.com/office/powerpoint/2010/main" val="197081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5AAEC5-C26F-4549-B9BD-DB7EB89FE9B5}"/>
              </a:ext>
            </a:extLst>
          </p:cNvPr>
          <p:cNvSpPr>
            <a:spLocks noGrp="1"/>
          </p:cNvSpPr>
          <p:nvPr>
            <p:ph type="title"/>
          </p:nvPr>
        </p:nvSpPr>
        <p:spPr/>
        <p:txBody>
          <a:bodyPr/>
          <a:lstStyle/>
          <a:p>
            <a:r>
              <a:rPr lang="tr-TR" dirty="0" err="1"/>
              <a:t>Conclusion</a:t>
            </a:r>
            <a:r>
              <a:rPr lang="tr-TR" dirty="0"/>
              <a:t> :</a:t>
            </a:r>
          </a:p>
        </p:txBody>
      </p:sp>
      <p:sp>
        <p:nvSpPr>
          <p:cNvPr id="3" name="İçerik Yer Tutucusu 2">
            <a:extLst>
              <a:ext uri="{FF2B5EF4-FFF2-40B4-BE49-F238E27FC236}">
                <a16:creationId xmlns:a16="http://schemas.microsoft.com/office/drawing/2014/main" id="{B48C26E5-0A84-4429-929E-4072958E3BF0}"/>
              </a:ext>
            </a:extLst>
          </p:cNvPr>
          <p:cNvSpPr>
            <a:spLocks noGrp="1"/>
          </p:cNvSpPr>
          <p:nvPr>
            <p:ph idx="1"/>
          </p:nvPr>
        </p:nvSpPr>
        <p:spPr>
          <a:xfrm>
            <a:off x="990748" y="2062282"/>
            <a:ext cx="10058400" cy="4023360"/>
          </a:xfrm>
        </p:spPr>
        <p:txBody>
          <a:bodyPr/>
          <a:lstStyle/>
          <a:p>
            <a:endParaRPr lang="tr-TR" dirty="0"/>
          </a:p>
          <a:p>
            <a:r>
              <a:rPr lang="tr-TR" dirty="0"/>
              <a:t>- </a:t>
            </a:r>
            <a:r>
              <a:rPr lang="en-US" dirty="0"/>
              <a:t>It is </a:t>
            </a:r>
            <a:r>
              <a:rPr lang="tr-TR" dirty="0" err="1"/>
              <a:t>very</a:t>
            </a:r>
            <a:r>
              <a:rPr lang="tr-TR" dirty="0"/>
              <a:t> </a:t>
            </a:r>
            <a:r>
              <a:rPr lang="tr-TR" dirty="0" err="1"/>
              <a:t>impotante</a:t>
            </a:r>
            <a:r>
              <a:rPr lang="tr-TR" dirty="0"/>
              <a:t> </a:t>
            </a:r>
            <a:r>
              <a:rPr lang="en-US" dirty="0"/>
              <a:t>to determine a separate reference range for pregnant women</a:t>
            </a:r>
            <a:r>
              <a:rPr lang="tr-TR" dirty="0"/>
              <a:t>.</a:t>
            </a:r>
          </a:p>
          <a:p>
            <a:endParaRPr lang="tr-TR" dirty="0"/>
          </a:p>
          <a:p>
            <a:r>
              <a:rPr lang="tr-TR" dirty="0"/>
              <a:t>- </a:t>
            </a:r>
            <a:r>
              <a:rPr lang="en-US" dirty="0"/>
              <a:t>While looking at copper and zinc levels, estrogen and albumin levels should also be measured.</a:t>
            </a:r>
            <a:endParaRPr lang="tr-TR" dirty="0"/>
          </a:p>
          <a:p>
            <a:endParaRPr lang="tr-TR" dirty="0"/>
          </a:p>
          <a:p>
            <a:r>
              <a:rPr lang="tr-TR" dirty="0"/>
              <a:t>- </a:t>
            </a:r>
            <a:r>
              <a:rPr lang="en-US" dirty="0"/>
              <a:t>The reference range we found is parallel to the literature, which indicates that the kit we used in our university is healthy and useable.</a:t>
            </a:r>
            <a:endParaRPr lang="tr-TR" dirty="0"/>
          </a:p>
        </p:txBody>
      </p:sp>
    </p:spTree>
    <p:extLst>
      <p:ext uri="{BB962C8B-B14F-4D97-AF65-F5344CB8AC3E}">
        <p14:creationId xmlns:p14="http://schemas.microsoft.com/office/powerpoint/2010/main" val="167577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EEE383-14E2-45C6-81B0-00A12FBD1714}"/>
              </a:ext>
            </a:extLst>
          </p:cNvPr>
          <p:cNvSpPr>
            <a:spLocks noGrp="1"/>
          </p:cNvSpPr>
          <p:nvPr>
            <p:ph type="title"/>
          </p:nvPr>
        </p:nvSpPr>
        <p:spPr/>
        <p:txBody>
          <a:bodyPr/>
          <a:lstStyle/>
          <a:p>
            <a:r>
              <a:rPr lang="tr-TR" dirty="0" err="1"/>
              <a:t>References</a:t>
            </a:r>
            <a:r>
              <a:rPr lang="tr-TR" dirty="0"/>
              <a:t> : </a:t>
            </a:r>
          </a:p>
        </p:txBody>
      </p:sp>
      <p:sp>
        <p:nvSpPr>
          <p:cNvPr id="3" name="İçerik Yer Tutucusu 2">
            <a:extLst>
              <a:ext uri="{FF2B5EF4-FFF2-40B4-BE49-F238E27FC236}">
                <a16:creationId xmlns:a16="http://schemas.microsoft.com/office/drawing/2014/main" id="{A183567D-F3C6-45A5-8D63-3684087DF2CB}"/>
              </a:ext>
            </a:extLst>
          </p:cNvPr>
          <p:cNvSpPr>
            <a:spLocks noGrp="1"/>
          </p:cNvSpPr>
          <p:nvPr>
            <p:ph idx="1"/>
          </p:nvPr>
        </p:nvSpPr>
        <p:spPr>
          <a:xfrm>
            <a:off x="1097280" y="1526959"/>
            <a:ext cx="10058400" cy="4811697"/>
          </a:xfrm>
        </p:spPr>
        <p:txBody>
          <a:bodyPr>
            <a:normAutofit fontScale="25000" lnSpcReduction="20000"/>
          </a:bodyPr>
          <a:lstStyle/>
          <a:p>
            <a:pPr marL="0" indent="0">
              <a:buNone/>
            </a:pPr>
            <a:endParaRPr lang="tr-TR" dirty="0"/>
          </a:p>
          <a:p>
            <a:r>
              <a:rPr lang="tr-TR" sz="8000" dirty="0"/>
              <a:t>1.	</a:t>
            </a:r>
            <a:r>
              <a:rPr lang="tr-TR" sz="8000" dirty="0" err="1"/>
              <a:t>Astrup</a:t>
            </a:r>
            <a:r>
              <a:rPr lang="tr-TR" sz="8000" dirty="0"/>
              <a:t>, P., </a:t>
            </a:r>
            <a:r>
              <a:rPr lang="tr-TR" sz="8000" dirty="0" err="1"/>
              <a:t>Clinical</a:t>
            </a:r>
            <a:r>
              <a:rPr lang="tr-TR" sz="8000" dirty="0"/>
              <a:t> </a:t>
            </a:r>
            <a:r>
              <a:rPr lang="tr-TR" sz="8000" dirty="0" err="1"/>
              <a:t>chemistry</a:t>
            </a:r>
            <a:r>
              <a:rPr lang="tr-TR" sz="8000" dirty="0"/>
              <a:t>--a </a:t>
            </a:r>
            <a:r>
              <a:rPr lang="tr-TR" sz="8000" dirty="0" err="1"/>
              <a:t>changing</a:t>
            </a:r>
            <a:r>
              <a:rPr lang="tr-TR" sz="8000" dirty="0"/>
              <a:t> </a:t>
            </a:r>
            <a:r>
              <a:rPr lang="tr-TR" sz="8000" dirty="0" err="1"/>
              <a:t>discipline</a:t>
            </a:r>
            <a:r>
              <a:rPr lang="tr-TR" sz="8000" dirty="0"/>
              <a:t>. </a:t>
            </a:r>
            <a:r>
              <a:rPr lang="tr-TR" sz="8000" dirty="0" err="1"/>
              <a:t>Clin</a:t>
            </a:r>
            <a:r>
              <a:rPr lang="tr-TR" sz="8000" dirty="0"/>
              <a:t> </a:t>
            </a:r>
            <a:r>
              <a:rPr lang="tr-TR" sz="8000" dirty="0" err="1"/>
              <a:t>Chem</a:t>
            </a:r>
            <a:r>
              <a:rPr lang="tr-TR" sz="8000" dirty="0"/>
              <a:t>, 1975. 21(12): p. 1709-15.</a:t>
            </a:r>
          </a:p>
          <a:p>
            <a:r>
              <a:rPr lang="tr-TR" sz="8000" dirty="0"/>
              <a:t>2.	</a:t>
            </a:r>
            <a:r>
              <a:rPr lang="tr-TR" sz="8000" dirty="0" err="1"/>
              <a:t>Rohr</a:t>
            </a:r>
            <a:r>
              <a:rPr lang="tr-TR" sz="8000" dirty="0"/>
              <a:t>, U.P., et al., The Value of </a:t>
            </a:r>
            <a:r>
              <a:rPr lang="tr-TR" sz="8000" dirty="0" err="1"/>
              <a:t>In</a:t>
            </a:r>
            <a:r>
              <a:rPr lang="tr-TR" sz="8000" dirty="0"/>
              <a:t> </a:t>
            </a:r>
            <a:r>
              <a:rPr lang="tr-TR" sz="8000" dirty="0" err="1"/>
              <a:t>Vitro</a:t>
            </a:r>
            <a:r>
              <a:rPr lang="tr-TR" sz="8000" dirty="0"/>
              <a:t> </a:t>
            </a:r>
            <a:r>
              <a:rPr lang="tr-TR" sz="8000" dirty="0" err="1"/>
              <a:t>Diagnostic</a:t>
            </a:r>
            <a:r>
              <a:rPr lang="tr-TR" sz="8000" dirty="0"/>
              <a:t> </a:t>
            </a:r>
            <a:r>
              <a:rPr lang="tr-TR" sz="8000" dirty="0" err="1"/>
              <a:t>Testing</a:t>
            </a:r>
            <a:r>
              <a:rPr lang="tr-TR" sz="8000" dirty="0"/>
              <a:t> in </a:t>
            </a:r>
            <a:r>
              <a:rPr lang="tr-TR" sz="8000" dirty="0" err="1"/>
              <a:t>Medical</a:t>
            </a:r>
            <a:r>
              <a:rPr lang="tr-TR" sz="8000" dirty="0"/>
              <a:t> </a:t>
            </a:r>
            <a:r>
              <a:rPr lang="tr-TR" sz="8000" dirty="0" err="1"/>
              <a:t>Practice</a:t>
            </a:r>
            <a:r>
              <a:rPr lang="tr-TR" sz="8000" dirty="0"/>
              <a:t>: A </a:t>
            </a:r>
            <a:r>
              <a:rPr lang="tr-TR" sz="8000" dirty="0" err="1"/>
              <a:t>Status</a:t>
            </a:r>
            <a:r>
              <a:rPr lang="tr-TR" sz="8000" dirty="0"/>
              <a:t> Report. </a:t>
            </a:r>
            <a:r>
              <a:rPr lang="tr-TR" sz="8000" dirty="0" err="1"/>
              <a:t>PLoS</a:t>
            </a:r>
            <a:r>
              <a:rPr lang="tr-TR" sz="8000" dirty="0"/>
              <a:t> </a:t>
            </a:r>
            <a:r>
              <a:rPr lang="tr-TR" sz="8000" dirty="0" err="1"/>
              <a:t>One</a:t>
            </a:r>
            <a:r>
              <a:rPr lang="tr-TR" sz="8000" dirty="0"/>
              <a:t>, 2016. 11(3): p. e0149856.</a:t>
            </a:r>
          </a:p>
          <a:p>
            <a:r>
              <a:rPr lang="tr-TR" sz="8000" dirty="0"/>
              <a:t>3.	</a:t>
            </a:r>
            <a:r>
              <a:rPr lang="tr-TR" sz="8000" dirty="0" err="1"/>
              <a:t>Melo</a:t>
            </a:r>
            <a:r>
              <a:rPr lang="tr-TR" sz="8000" dirty="0"/>
              <a:t>, A., et al., </a:t>
            </a:r>
            <a:r>
              <a:rPr lang="tr-TR" sz="8000" dirty="0" err="1"/>
              <a:t>Oxidative</a:t>
            </a:r>
            <a:r>
              <a:rPr lang="tr-TR" sz="8000" dirty="0"/>
              <a:t> </a:t>
            </a:r>
            <a:r>
              <a:rPr lang="tr-TR" sz="8000" dirty="0" err="1"/>
              <a:t>stress</a:t>
            </a:r>
            <a:r>
              <a:rPr lang="tr-TR" sz="8000" dirty="0"/>
              <a:t> in </a:t>
            </a:r>
            <a:r>
              <a:rPr lang="tr-TR" sz="8000" dirty="0" err="1"/>
              <a:t>neurodegenerative</a:t>
            </a:r>
            <a:r>
              <a:rPr lang="tr-TR" sz="8000" dirty="0"/>
              <a:t> diseases: </a:t>
            </a:r>
            <a:r>
              <a:rPr lang="tr-TR" sz="8000" dirty="0" err="1"/>
              <a:t>mechanisms</a:t>
            </a:r>
            <a:r>
              <a:rPr lang="tr-TR" sz="8000" dirty="0"/>
              <a:t> and </a:t>
            </a:r>
            <a:r>
              <a:rPr lang="tr-TR" sz="8000" dirty="0" err="1"/>
              <a:t>therapeutic</a:t>
            </a:r>
            <a:r>
              <a:rPr lang="tr-TR" sz="8000" dirty="0"/>
              <a:t> </a:t>
            </a:r>
            <a:r>
              <a:rPr lang="tr-TR" sz="8000" dirty="0" err="1"/>
              <a:t>perspectives</a:t>
            </a:r>
            <a:r>
              <a:rPr lang="tr-TR" sz="8000" dirty="0"/>
              <a:t>. </a:t>
            </a:r>
            <a:r>
              <a:rPr lang="tr-TR" sz="8000" dirty="0" err="1"/>
              <a:t>Oxid</a:t>
            </a:r>
            <a:r>
              <a:rPr lang="tr-TR" sz="8000" dirty="0"/>
              <a:t> </a:t>
            </a:r>
            <a:r>
              <a:rPr lang="tr-TR" sz="8000" dirty="0" err="1"/>
              <a:t>Med</a:t>
            </a:r>
            <a:r>
              <a:rPr lang="tr-TR" sz="8000" dirty="0"/>
              <a:t> Cell </a:t>
            </a:r>
            <a:r>
              <a:rPr lang="tr-TR" sz="8000" dirty="0" err="1"/>
              <a:t>Longev</a:t>
            </a:r>
            <a:r>
              <a:rPr lang="tr-TR" sz="8000" dirty="0"/>
              <a:t>, 2011. 2011: p. 467180.</a:t>
            </a:r>
          </a:p>
          <a:p>
            <a:r>
              <a:rPr lang="tr-TR" sz="8000" dirty="0"/>
              <a:t>4.	</a:t>
            </a:r>
            <a:r>
              <a:rPr lang="tr-TR" sz="8000" dirty="0" err="1"/>
              <a:t>Theodorsson</a:t>
            </a:r>
            <a:r>
              <a:rPr lang="tr-TR" sz="8000" dirty="0"/>
              <a:t>, E. and B. </a:t>
            </a:r>
            <a:r>
              <a:rPr lang="tr-TR" sz="8000" dirty="0" err="1"/>
              <a:t>Magnusson</a:t>
            </a:r>
            <a:r>
              <a:rPr lang="tr-TR" sz="8000" dirty="0"/>
              <a:t>, Full </a:t>
            </a:r>
            <a:r>
              <a:rPr lang="tr-TR" sz="8000" dirty="0" err="1"/>
              <a:t>method</a:t>
            </a:r>
            <a:r>
              <a:rPr lang="tr-TR" sz="8000" dirty="0"/>
              <a:t> </a:t>
            </a:r>
            <a:r>
              <a:rPr lang="tr-TR" sz="8000" dirty="0" err="1"/>
              <a:t>validation</a:t>
            </a:r>
            <a:r>
              <a:rPr lang="tr-TR" sz="8000" dirty="0"/>
              <a:t> in </a:t>
            </a:r>
            <a:r>
              <a:rPr lang="tr-TR" sz="8000" dirty="0" err="1"/>
              <a:t>clinical</a:t>
            </a:r>
            <a:r>
              <a:rPr lang="tr-TR" sz="8000" dirty="0"/>
              <a:t> </a:t>
            </a:r>
            <a:r>
              <a:rPr lang="tr-TR" sz="8000" dirty="0" err="1"/>
              <a:t>chemistry</a:t>
            </a:r>
            <a:r>
              <a:rPr lang="tr-TR" sz="8000" dirty="0"/>
              <a:t>. </a:t>
            </a:r>
            <a:r>
              <a:rPr lang="tr-TR" sz="8000" dirty="0" err="1"/>
              <a:t>Accreditation</a:t>
            </a:r>
            <a:r>
              <a:rPr lang="tr-TR" sz="8000" dirty="0"/>
              <a:t> and </a:t>
            </a:r>
            <a:r>
              <a:rPr lang="tr-TR" sz="8000" dirty="0" err="1"/>
              <a:t>Quality</a:t>
            </a:r>
            <a:r>
              <a:rPr lang="tr-TR" sz="8000" dirty="0"/>
              <a:t> </a:t>
            </a:r>
            <a:r>
              <a:rPr lang="tr-TR" sz="8000" dirty="0" err="1"/>
              <a:t>Assurance</a:t>
            </a:r>
            <a:r>
              <a:rPr lang="tr-TR" sz="8000" dirty="0"/>
              <a:t>, 2017. 22: p. 235-246.</a:t>
            </a:r>
          </a:p>
          <a:p>
            <a:r>
              <a:rPr lang="tr-TR" sz="8000" dirty="0"/>
              <a:t>5.	</a:t>
            </a:r>
            <a:r>
              <a:rPr lang="tr-TR" sz="8000" dirty="0" err="1"/>
              <a:t>Tapiero</a:t>
            </a:r>
            <a:r>
              <a:rPr lang="tr-TR" sz="8000" dirty="0"/>
              <a:t>, H. and K.D. </a:t>
            </a:r>
            <a:r>
              <a:rPr lang="tr-TR" sz="8000" dirty="0" err="1"/>
              <a:t>Tew</a:t>
            </a:r>
            <a:r>
              <a:rPr lang="tr-TR" sz="8000" dirty="0"/>
              <a:t>, </a:t>
            </a:r>
            <a:r>
              <a:rPr lang="tr-TR" sz="8000" dirty="0" err="1"/>
              <a:t>Trace</a:t>
            </a:r>
            <a:r>
              <a:rPr lang="tr-TR" sz="8000" dirty="0"/>
              <a:t> </a:t>
            </a:r>
            <a:r>
              <a:rPr lang="tr-TR" sz="8000" dirty="0" err="1"/>
              <a:t>elements</a:t>
            </a:r>
            <a:r>
              <a:rPr lang="tr-TR" sz="8000" dirty="0"/>
              <a:t> in </a:t>
            </a:r>
            <a:r>
              <a:rPr lang="tr-TR" sz="8000" dirty="0" err="1"/>
              <a:t>human</a:t>
            </a:r>
            <a:r>
              <a:rPr lang="tr-TR" sz="8000" dirty="0"/>
              <a:t> </a:t>
            </a:r>
            <a:r>
              <a:rPr lang="tr-TR" sz="8000" dirty="0" err="1"/>
              <a:t>physiology</a:t>
            </a:r>
            <a:r>
              <a:rPr lang="tr-TR" sz="8000" dirty="0"/>
              <a:t> and </a:t>
            </a:r>
            <a:r>
              <a:rPr lang="tr-TR" sz="8000" dirty="0" err="1"/>
              <a:t>pathology</a:t>
            </a:r>
            <a:r>
              <a:rPr lang="tr-TR" sz="8000" dirty="0"/>
              <a:t>: zinc and </a:t>
            </a:r>
            <a:r>
              <a:rPr lang="tr-TR" sz="8000" dirty="0" err="1"/>
              <a:t>metallothioneins</a:t>
            </a:r>
            <a:r>
              <a:rPr lang="tr-TR" sz="8000" dirty="0"/>
              <a:t>. </a:t>
            </a:r>
            <a:r>
              <a:rPr lang="tr-TR" sz="8000" dirty="0" err="1"/>
              <a:t>Biomed</a:t>
            </a:r>
            <a:r>
              <a:rPr lang="tr-TR" sz="8000" dirty="0"/>
              <a:t> </a:t>
            </a:r>
            <a:r>
              <a:rPr lang="tr-TR" sz="8000" dirty="0" err="1"/>
              <a:t>Pharmacother</a:t>
            </a:r>
            <a:r>
              <a:rPr lang="tr-TR" sz="8000" dirty="0"/>
              <a:t>, 2003. 57(9): p. 399-411.</a:t>
            </a:r>
          </a:p>
          <a:p>
            <a:r>
              <a:rPr lang="tr-TR" sz="8000" dirty="0"/>
              <a:t>6.	</a:t>
            </a:r>
            <a:r>
              <a:rPr lang="tr-TR" sz="8000" dirty="0" err="1"/>
              <a:t>Tapiero</a:t>
            </a:r>
            <a:r>
              <a:rPr lang="tr-TR" sz="8000" dirty="0"/>
              <a:t>, H., D.M. </a:t>
            </a:r>
            <a:r>
              <a:rPr lang="tr-TR" sz="8000" dirty="0" err="1"/>
              <a:t>Townsend</a:t>
            </a:r>
            <a:r>
              <a:rPr lang="tr-TR" sz="8000" dirty="0"/>
              <a:t>, and K.D. </a:t>
            </a:r>
            <a:r>
              <a:rPr lang="tr-TR" sz="8000" dirty="0" err="1"/>
              <a:t>Tew</a:t>
            </a:r>
            <a:r>
              <a:rPr lang="tr-TR" sz="8000" dirty="0"/>
              <a:t>, </a:t>
            </a:r>
            <a:r>
              <a:rPr lang="tr-TR" sz="8000" dirty="0" err="1"/>
              <a:t>Trace</a:t>
            </a:r>
            <a:r>
              <a:rPr lang="tr-TR" sz="8000" dirty="0"/>
              <a:t> </a:t>
            </a:r>
            <a:r>
              <a:rPr lang="tr-TR" sz="8000" dirty="0" err="1"/>
              <a:t>elements</a:t>
            </a:r>
            <a:r>
              <a:rPr lang="tr-TR" sz="8000" dirty="0"/>
              <a:t> in </a:t>
            </a:r>
            <a:r>
              <a:rPr lang="tr-TR" sz="8000" dirty="0" err="1"/>
              <a:t>human</a:t>
            </a:r>
            <a:r>
              <a:rPr lang="tr-TR" sz="8000" dirty="0"/>
              <a:t> </a:t>
            </a:r>
            <a:r>
              <a:rPr lang="tr-TR" sz="8000" dirty="0" err="1"/>
              <a:t>physiology</a:t>
            </a:r>
            <a:r>
              <a:rPr lang="tr-TR" sz="8000" dirty="0"/>
              <a:t> and </a:t>
            </a:r>
            <a:r>
              <a:rPr lang="tr-TR" sz="8000" dirty="0" err="1"/>
              <a:t>pathology</a:t>
            </a:r>
            <a:r>
              <a:rPr lang="tr-TR" sz="8000" dirty="0"/>
              <a:t>. Copper. </a:t>
            </a:r>
            <a:r>
              <a:rPr lang="tr-TR" sz="8000" dirty="0" err="1"/>
              <a:t>Biomed</a:t>
            </a:r>
            <a:r>
              <a:rPr lang="tr-TR" sz="8000" dirty="0"/>
              <a:t> </a:t>
            </a:r>
            <a:r>
              <a:rPr lang="tr-TR" sz="8000" dirty="0" err="1"/>
              <a:t>Pharmacother</a:t>
            </a:r>
            <a:r>
              <a:rPr lang="tr-TR" sz="8000" dirty="0"/>
              <a:t>, 2003. 57(9): p. 386-98.</a:t>
            </a:r>
          </a:p>
          <a:p>
            <a:r>
              <a:rPr lang="tr-TR" sz="8000" dirty="0"/>
              <a:t>7.	Mellon, M.G., The Role of </a:t>
            </a:r>
            <a:r>
              <a:rPr lang="tr-TR" sz="8000" dirty="0" err="1"/>
              <a:t>Spectrophotometry</a:t>
            </a:r>
            <a:r>
              <a:rPr lang="tr-TR" sz="8000" dirty="0"/>
              <a:t> in </a:t>
            </a:r>
            <a:r>
              <a:rPr lang="tr-TR" sz="8000" dirty="0" err="1"/>
              <a:t>Colorimetry</a:t>
            </a:r>
            <a:r>
              <a:rPr lang="tr-TR" sz="8000" dirty="0"/>
              <a:t>. </a:t>
            </a:r>
            <a:r>
              <a:rPr lang="tr-TR" sz="8000" dirty="0" err="1"/>
              <a:t>Industrial</a:t>
            </a:r>
            <a:r>
              <a:rPr lang="tr-TR" sz="8000" dirty="0"/>
              <a:t> &amp; </a:t>
            </a:r>
            <a:r>
              <a:rPr lang="tr-TR" sz="8000" dirty="0" err="1"/>
              <a:t>Engineering</a:t>
            </a:r>
            <a:r>
              <a:rPr lang="tr-TR" sz="8000" dirty="0"/>
              <a:t> </a:t>
            </a:r>
            <a:r>
              <a:rPr lang="tr-TR" sz="8000" dirty="0" err="1"/>
              <a:t>Chemistry</a:t>
            </a:r>
            <a:r>
              <a:rPr lang="tr-TR" sz="8000" dirty="0"/>
              <a:t> </a:t>
            </a:r>
            <a:r>
              <a:rPr lang="tr-TR" sz="8000" dirty="0" err="1"/>
              <a:t>Analytical</a:t>
            </a:r>
            <a:r>
              <a:rPr lang="tr-TR" sz="8000" dirty="0"/>
              <a:t> Edition, 1937. 9(2): p. 51-56.</a:t>
            </a:r>
          </a:p>
          <a:p>
            <a:r>
              <a:rPr lang="tr-TR" sz="8000" dirty="0"/>
              <a:t>8.	</a:t>
            </a:r>
            <a:r>
              <a:rPr lang="tr-TR" sz="8000" dirty="0" err="1"/>
              <a:t>Koktasoglu</a:t>
            </a:r>
            <a:r>
              <a:rPr lang="tr-TR" sz="8000" dirty="0"/>
              <a:t>, F., et al., New zinc </a:t>
            </a:r>
            <a:r>
              <a:rPr lang="tr-TR" sz="8000" dirty="0" err="1"/>
              <a:t>assay</a:t>
            </a:r>
            <a:r>
              <a:rPr lang="tr-TR" sz="8000" dirty="0"/>
              <a:t> </a:t>
            </a:r>
            <a:r>
              <a:rPr lang="tr-TR" sz="8000" dirty="0" err="1"/>
              <a:t>for</a:t>
            </a:r>
            <a:r>
              <a:rPr lang="tr-TR" sz="8000" dirty="0"/>
              <a:t> automated </a:t>
            </a:r>
            <a:r>
              <a:rPr lang="tr-TR" sz="8000" dirty="0" err="1"/>
              <a:t>clinical</a:t>
            </a:r>
            <a:r>
              <a:rPr lang="tr-TR" sz="8000" dirty="0"/>
              <a:t> </a:t>
            </a:r>
            <a:r>
              <a:rPr lang="tr-TR" sz="8000" dirty="0" err="1"/>
              <a:t>chemistry</a:t>
            </a:r>
            <a:r>
              <a:rPr lang="tr-TR" sz="8000" dirty="0"/>
              <a:t> </a:t>
            </a:r>
            <a:r>
              <a:rPr lang="tr-TR" sz="8000" dirty="0" err="1"/>
              <a:t>analyzers</a:t>
            </a:r>
            <a:r>
              <a:rPr lang="tr-TR" sz="8000" dirty="0"/>
              <a:t>. </a:t>
            </a:r>
            <a:r>
              <a:rPr lang="tr-TR" sz="8000" dirty="0" err="1"/>
              <a:t>Clinica</a:t>
            </a:r>
            <a:r>
              <a:rPr lang="tr-TR" sz="8000" dirty="0"/>
              <a:t> </a:t>
            </a:r>
            <a:r>
              <a:rPr lang="tr-TR" sz="8000" dirty="0" err="1"/>
              <a:t>Chimica</a:t>
            </a:r>
            <a:r>
              <a:rPr lang="tr-TR" sz="8000" dirty="0"/>
              <a:t> </a:t>
            </a:r>
            <a:r>
              <a:rPr lang="tr-TR" sz="8000" dirty="0" err="1"/>
              <a:t>Acta</a:t>
            </a:r>
            <a:r>
              <a:rPr lang="tr-TR" sz="8000" dirty="0"/>
              <a:t>, 2019. 493: p. S624-S625.</a:t>
            </a:r>
          </a:p>
          <a:p>
            <a:endParaRPr lang="tr-TR" dirty="0"/>
          </a:p>
          <a:p>
            <a:endParaRPr lang="tr-TR" dirty="0"/>
          </a:p>
          <a:p>
            <a:r>
              <a:rPr lang="tr-TR" dirty="0"/>
              <a:t>.</a:t>
            </a: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3722743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ABF7CF-ACAD-45C7-AE58-947C411A6E6C}"/>
              </a:ext>
            </a:extLst>
          </p:cNvPr>
          <p:cNvSpPr>
            <a:spLocks noGrp="1"/>
          </p:cNvSpPr>
          <p:nvPr>
            <p:ph type="title"/>
          </p:nvPr>
        </p:nvSpPr>
        <p:spPr>
          <a:xfrm>
            <a:off x="1097279" y="394977"/>
            <a:ext cx="10058400" cy="1450757"/>
          </a:xfrm>
        </p:spPr>
        <p:txBody>
          <a:bodyPr>
            <a:normAutofit/>
          </a:bodyPr>
          <a:lstStyle/>
          <a:p>
            <a:r>
              <a:rPr lang="tr-TR" dirty="0" err="1"/>
              <a:t>What</a:t>
            </a:r>
            <a:r>
              <a:rPr lang="tr-TR" dirty="0"/>
              <a:t> is </a:t>
            </a:r>
            <a:r>
              <a:rPr lang="tr-TR" dirty="0" err="1"/>
              <a:t>clinical</a:t>
            </a:r>
            <a:r>
              <a:rPr lang="tr-TR" dirty="0"/>
              <a:t> </a:t>
            </a:r>
            <a:r>
              <a:rPr lang="tr-TR" dirty="0" err="1"/>
              <a:t>biochemistry</a:t>
            </a:r>
            <a:r>
              <a:rPr lang="tr-TR" dirty="0"/>
              <a:t> ?</a:t>
            </a:r>
          </a:p>
        </p:txBody>
      </p:sp>
      <p:sp>
        <p:nvSpPr>
          <p:cNvPr id="3" name="İçerik Yer Tutucusu 2">
            <a:extLst>
              <a:ext uri="{FF2B5EF4-FFF2-40B4-BE49-F238E27FC236}">
                <a16:creationId xmlns:a16="http://schemas.microsoft.com/office/drawing/2014/main" id="{E7943B92-1288-478A-8AA6-1342E2B5348B}"/>
              </a:ext>
            </a:extLst>
          </p:cNvPr>
          <p:cNvSpPr>
            <a:spLocks noGrp="1"/>
          </p:cNvSpPr>
          <p:nvPr>
            <p:ph idx="1"/>
          </p:nvPr>
        </p:nvSpPr>
        <p:spPr>
          <a:xfrm>
            <a:off x="1097279" y="2574524"/>
            <a:ext cx="6454987" cy="3951518"/>
          </a:xfrm>
        </p:spPr>
        <p:txBody>
          <a:bodyPr>
            <a:normAutofit/>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Clinical biochemistry is a branch of science that include the analysis of various liquids and secretions taken from the body to examine processes such as diagnosis , differential diagnosis , prevention and treatment follow-up.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descr="cam içeren bir resim&#10;&#10;Açıklama otomatik olarak oluşturuldu">
            <a:extLst>
              <a:ext uri="{FF2B5EF4-FFF2-40B4-BE49-F238E27FC236}">
                <a16:creationId xmlns:a16="http://schemas.microsoft.com/office/drawing/2014/main" id="{C33E2EFF-C5A3-4875-A1C3-15E4CF2D94BE}"/>
              </a:ext>
            </a:extLst>
          </p:cNvPr>
          <p:cNvPicPr>
            <a:picLocks noChangeAspect="1"/>
          </p:cNvPicPr>
          <p:nvPr/>
        </p:nvPicPr>
        <p:blipFill rotWithShape="1">
          <a:blip r:embed="rId2"/>
          <a:srcRect l="13203" r="36217" b="1"/>
          <a:stretch/>
        </p:blipFill>
        <p:spPr>
          <a:xfrm>
            <a:off x="8020570" y="1916318"/>
            <a:ext cx="3135109" cy="3471012"/>
          </a:xfrm>
          <a:prstGeom prst="rect">
            <a:avLst/>
          </a:prstGeom>
        </p:spPr>
      </p:pic>
    </p:spTree>
    <p:extLst>
      <p:ext uri="{BB962C8B-B14F-4D97-AF65-F5344CB8AC3E}">
        <p14:creationId xmlns:p14="http://schemas.microsoft.com/office/powerpoint/2010/main" val="820683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0D4F31-DE1F-4E86-AC76-6912C5A8A161}"/>
              </a:ext>
            </a:extLst>
          </p:cNvPr>
          <p:cNvSpPr>
            <a:spLocks noGrp="1"/>
          </p:cNvSpPr>
          <p:nvPr>
            <p:ph idx="1"/>
          </p:nvPr>
        </p:nvSpPr>
        <p:spPr>
          <a:xfrm>
            <a:off x="1066800" y="497150"/>
            <a:ext cx="10058400" cy="5584054"/>
          </a:xfrm>
        </p:spPr>
        <p:txBody>
          <a:bodyPr>
            <a:normAutofit lnSpcReduction="10000"/>
          </a:bodyPr>
          <a:lstStyle/>
          <a:p>
            <a:r>
              <a:rPr lang="tr-TR" dirty="0"/>
              <a:t>9.	</a:t>
            </a:r>
            <a:r>
              <a:rPr lang="tr-TR" dirty="0" err="1"/>
              <a:t>Caglar</a:t>
            </a:r>
            <a:r>
              <a:rPr lang="tr-TR" dirty="0"/>
              <a:t>, H.G., et al., New copper </a:t>
            </a:r>
            <a:r>
              <a:rPr lang="tr-TR" dirty="0" err="1"/>
              <a:t>assay</a:t>
            </a:r>
            <a:r>
              <a:rPr lang="tr-TR" dirty="0"/>
              <a:t> </a:t>
            </a:r>
            <a:r>
              <a:rPr lang="tr-TR" dirty="0" err="1"/>
              <a:t>for</a:t>
            </a:r>
            <a:r>
              <a:rPr lang="tr-TR" dirty="0"/>
              <a:t> automated </a:t>
            </a:r>
            <a:r>
              <a:rPr lang="tr-TR" dirty="0" err="1"/>
              <a:t>clinical</a:t>
            </a:r>
            <a:r>
              <a:rPr lang="tr-TR" dirty="0"/>
              <a:t> </a:t>
            </a:r>
            <a:r>
              <a:rPr lang="tr-TR" dirty="0" err="1"/>
              <a:t>chemistry</a:t>
            </a:r>
            <a:r>
              <a:rPr lang="tr-TR" dirty="0"/>
              <a:t> </a:t>
            </a:r>
            <a:r>
              <a:rPr lang="tr-TR" dirty="0" err="1"/>
              <a:t>analyzers</a:t>
            </a:r>
            <a:r>
              <a:rPr lang="tr-TR" dirty="0"/>
              <a:t>. </a:t>
            </a:r>
            <a:r>
              <a:rPr lang="tr-TR" dirty="0" err="1"/>
              <a:t>Clinica</a:t>
            </a:r>
            <a:r>
              <a:rPr lang="tr-TR" dirty="0"/>
              <a:t> </a:t>
            </a:r>
            <a:r>
              <a:rPr lang="tr-TR" dirty="0" err="1"/>
              <a:t>Chimica</a:t>
            </a:r>
            <a:r>
              <a:rPr lang="tr-TR" dirty="0"/>
              <a:t> </a:t>
            </a:r>
            <a:r>
              <a:rPr lang="tr-TR" dirty="0" err="1"/>
              <a:t>Acta</a:t>
            </a:r>
            <a:r>
              <a:rPr lang="tr-TR" dirty="0"/>
              <a:t>, 2019. 493: p. S632.</a:t>
            </a:r>
          </a:p>
          <a:p>
            <a:r>
              <a:rPr lang="tr-TR" dirty="0"/>
              <a:t>10.	Miller, W.G., et al., Reference </a:t>
            </a:r>
            <a:r>
              <a:rPr lang="tr-TR" dirty="0" err="1"/>
              <a:t>intervals</a:t>
            </a:r>
            <a:r>
              <a:rPr lang="tr-TR" dirty="0"/>
              <a:t>: </a:t>
            </a:r>
            <a:r>
              <a:rPr lang="tr-TR" dirty="0" err="1"/>
              <a:t>strengths</a:t>
            </a:r>
            <a:r>
              <a:rPr lang="tr-TR" dirty="0"/>
              <a:t>, </a:t>
            </a:r>
            <a:r>
              <a:rPr lang="tr-TR" dirty="0" err="1"/>
              <a:t>weaknesses</a:t>
            </a:r>
            <a:r>
              <a:rPr lang="tr-TR" dirty="0"/>
              <a:t>, and </a:t>
            </a:r>
            <a:r>
              <a:rPr lang="tr-TR" dirty="0" err="1"/>
              <a:t>challenges</a:t>
            </a:r>
            <a:r>
              <a:rPr lang="tr-TR" dirty="0"/>
              <a:t>. </a:t>
            </a:r>
            <a:r>
              <a:rPr lang="tr-TR" dirty="0" err="1"/>
              <a:t>Clinical</a:t>
            </a:r>
            <a:r>
              <a:rPr lang="tr-TR" dirty="0"/>
              <a:t> </a:t>
            </a:r>
            <a:r>
              <a:rPr lang="tr-TR" dirty="0" err="1"/>
              <a:t>Chemistry</a:t>
            </a:r>
            <a:r>
              <a:rPr lang="tr-TR" dirty="0"/>
              <a:t>, 2016. 62: p. 916+.</a:t>
            </a:r>
          </a:p>
          <a:p>
            <a:r>
              <a:rPr lang="tr-TR" dirty="0"/>
              <a:t>11.	</a:t>
            </a:r>
            <a:r>
              <a:rPr lang="tr-TR" dirty="0" err="1"/>
              <a:t>Ozarda</a:t>
            </a:r>
            <a:r>
              <a:rPr lang="tr-TR" dirty="0"/>
              <a:t>, Y., Reference </a:t>
            </a:r>
            <a:r>
              <a:rPr lang="tr-TR" dirty="0" err="1"/>
              <a:t>intervals</a:t>
            </a:r>
            <a:r>
              <a:rPr lang="tr-TR" dirty="0"/>
              <a:t>: </a:t>
            </a:r>
            <a:r>
              <a:rPr lang="tr-TR" dirty="0" err="1"/>
              <a:t>current</a:t>
            </a:r>
            <a:r>
              <a:rPr lang="tr-TR" dirty="0"/>
              <a:t> </a:t>
            </a:r>
            <a:r>
              <a:rPr lang="tr-TR" dirty="0" err="1"/>
              <a:t>status</a:t>
            </a:r>
            <a:r>
              <a:rPr lang="tr-TR" dirty="0"/>
              <a:t>, </a:t>
            </a:r>
            <a:r>
              <a:rPr lang="tr-TR" dirty="0" err="1"/>
              <a:t>recent</a:t>
            </a:r>
            <a:r>
              <a:rPr lang="tr-TR" dirty="0"/>
              <a:t> </a:t>
            </a:r>
            <a:r>
              <a:rPr lang="tr-TR" dirty="0" err="1"/>
              <a:t>developments</a:t>
            </a:r>
            <a:r>
              <a:rPr lang="tr-TR" dirty="0"/>
              <a:t> and </a:t>
            </a:r>
            <a:r>
              <a:rPr lang="tr-TR" dirty="0" err="1"/>
              <a:t>future</a:t>
            </a:r>
            <a:r>
              <a:rPr lang="tr-TR" dirty="0"/>
              <a:t> </a:t>
            </a:r>
            <a:r>
              <a:rPr lang="tr-TR" dirty="0" err="1"/>
              <a:t>considerations</a:t>
            </a:r>
            <a:r>
              <a:rPr lang="tr-TR" dirty="0"/>
              <a:t>. </a:t>
            </a:r>
            <a:r>
              <a:rPr lang="tr-TR" dirty="0" err="1"/>
              <a:t>Biochemia</a:t>
            </a:r>
            <a:r>
              <a:rPr lang="tr-TR" dirty="0"/>
              <a:t> </a:t>
            </a:r>
            <a:r>
              <a:rPr lang="tr-TR" dirty="0" err="1"/>
              <a:t>medica</a:t>
            </a:r>
            <a:r>
              <a:rPr lang="tr-TR" dirty="0"/>
              <a:t>, 2016. 26(1): p. 5-16.</a:t>
            </a:r>
          </a:p>
          <a:p>
            <a:r>
              <a:rPr lang="tr-TR" dirty="0"/>
              <a:t>12.	</a:t>
            </a:r>
            <a:r>
              <a:rPr lang="tr-TR" dirty="0" err="1"/>
              <a:t>Solberg</a:t>
            </a:r>
            <a:r>
              <a:rPr lang="tr-TR" dirty="0"/>
              <a:t>, H.E., Using a </a:t>
            </a:r>
            <a:r>
              <a:rPr lang="tr-TR" dirty="0" err="1"/>
              <a:t>hospitalized</a:t>
            </a:r>
            <a:r>
              <a:rPr lang="tr-TR" dirty="0"/>
              <a:t> population to </a:t>
            </a:r>
            <a:r>
              <a:rPr lang="tr-TR" dirty="0" err="1"/>
              <a:t>establish</a:t>
            </a:r>
            <a:r>
              <a:rPr lang="tr-TR" dirty="0"/>
              <a:t> reference </a:t>
            </a:r>
            <a:r>
              <a:rPr lang="tr-TR" dirty="0" err="1"/>
              <a:t>intervals</a:t>
            </a:r>
            <a:r>
              <a:rPr lang="tr-TR" dirty="0"/>
              <a:t>: </a:t>
            </a:r>
            <a:r>
              <a:rPr lang="tr-TR" dirty="0" err="1"/>
              <a:t>pros</a:t>
            </a:r>
            <a:r>
              <a:rPr lang="tr-TR" dirty="0"/>
              <a:t> and </a:t>
            </a:r>
            <a:r>
              <a:rPr lang="tr-TR" dirty="0" err="1"/>
              <a:t>cons</a:t>
            </a:r>
            <a:r>
              <a:rPr lang="tr-TR" dirty="0"/>
              <a:t>. </a:t>
            </a:r>
            <a:r>
              <a:rPr lang="tr-TR" dirty="0" err="1"/>
              <a:t>Clin</a:t>
            </a:r>
            <a:r>
              <a:rPr lang="tr-TR" dirty="0"/>
              <a:t> </a:t>
            </a:r>
            <a:r>
              <a:rPr lang="tr-TR" dirty="0" err="1"/>
              <a:t>Chem</a:t>
            </a:r>
            <a:r>
              <a:rPr lang="tr-TR" dirty="0"/>
              <a:t>, 1994. 40(12): p. 2205-6.</a:t>
            </a:r>
          </a:p>
          <a:p>
            <a:r>
              <a:rPr lang="tr-TR" dirty="0"/>
              <a:t>13.	</a:t>
            </a:r>
            <a:r>
              <a:rPr lang="tr-TR" dirty="0" err="1"/>
              <a:t>Ritchie</a:t>
            </a:r>
            <a:r>
              <a:rPr lang="tr-TR" dirty="0"/>
              <a:t>, R.F. and G. </a:t>
            </a:r>
            <a:r>
              <a:rPr lang="tr-TR" dirty="0" err="1"/>
              <a:t>Palomaki</a:t>
            </a:r>
            <a:r>
              <a:rPr lang="tr-TR" dirty="0"/>
              <a:t>, </a:t>
            </a:r>
            <a:r>
              <a:rPr lang="tr-TR" dirty="0" err="1"/>
              <a:t>Selecting</a:t>
            </a:r>
            <a:r>
              <a:rPr lang="tr-TR" dirty="0"/>
              <a:t> </a:t>
            </a:r>
            <a:r>
              <a:rPr lang="tr-TR" dirty="0" err="1"/>
              <a:t>clinically</a:t>
            </a:r>
            <a:r>
              <a:rPr lang="tr-TR" dirty="0"/>
              <a:t> </a:t>
            </a:r>
            <a:r>
              <a:rPr lang="tr-TR" dirty="0" err="1"/>
              <a:t>relevant</a:t>
            </a:r>
            <a:r>
              <a:rPr lang="tr-TR" dirty="0"/>
              <a:t> </a:t>
            </a:r>
            <a:r>
              <a:rPr lang="tr-TR" dirty="0" err="1"/>
              <a:t>populations</a:t>
            </a:r>
            <a:r>
              <a:rPr lang="tr-TR" dirty="0"/>
              <a:t> </a:t>
            </a:r>
            <a:r>
              <a:rPr lang="tr-TR" dirty="0" err="1"/>
              <a:t>for</a:t>
            </a:r>
            <a:r>
              <a:rPr lang="tr-TR" dirty="0"/>
              <a:t> reference </a:t>
            </a:r>
            <a:r>
              <a:rPr lang="tr-TR" dirty="0" err="1"/>
              <a:t>intervals</a:t>
            </a:r>
            <a:r>
              <a:rPr lang="tr-TR" dirty="0"/>
              <a:t>. </a:t>
            </a:r>
            <a:r>
              <a:rPr lang="tr-TR" dirty="0" err="1"/>
              <a:t>Clin</a:t>
            </a:r>
            <a:r>
              <a:rPr lang="tr-TR" dirty="0"/>
              <a:t> </a:t>
            </a:r>
            <a:r>
              <a:rPr lang="tr-TR" dirty="0" err="1"/>
              <a:t>Chem</a:t>
            </a:r>
            <a:r>
              <a:rPr lang="tr-TR" dirty="0"/>
              <a:t> </a:t>
            </a:r>
            <a:r>
              <a:rPr lang="tr-TR" dirty="0" err="1"/>
              <a:t>Lab</a:t>
            </a:r>
            <a:r>
              <a:rPr lang="tr-TR" dirty="0"/>
              <a:t> </a:t>
            </a:r>
            <a:r>
              <a:rPr lang="tr-TR" dirty="0" err="1"/>
              <a:t>Med</a:t>
            </a:r>
            <a:r>
              <a:rPr lang="tr-TR" dirty="0"/>
              <a:t>, 2004. 42(7): p. 702-9.</a:t>
            </a:r>
          </a:p>
          <a:p>
            <a:r>
              <a:rPr lang="tr-TR" dirty="0"/>
              <a:t>14.	</a:t>
            </a:r>
            <a:r>
              <a:rPr lang="tr-TR" dirty="0" err="1"/>
              <a:t>Horn</a:t>
            </a:r>
            <a:r>
              <a:rPr lang="tr-TR" dirty="0"/>
              <a:t>, P.S., A.J. </a:t>
            </a:r>
            <a:r>
              <a:rPr lang="tr-TR" dirty="0" err="1"/>
              <a:t>Pesce</a:t>
            </a:r>
            <a:r>
              <a:rPr lang="tr-TR" dirty="0"/>
              <a:t>, and B.E. </a:t>
            </a:r>
            <a:r>
              <a:rPr lang="tr-TR" dirty="0" err="1"/>
              <a:t>Copeland</a:t>
            </a:r>
            <a:r>
              <a:rPr lang="tr-TR" dirty="0"/>
              <a:t>, A </a:t>
            </a:r>
            <a:r>
              <a:rPr lang="tr-TR" dirty="0" err="1"/>
              <a:t>robust</a:t>
            </a:r>
            <a:r>
              <a:rPr lang="tr-TR" dirty="0"/>
              <a:t> </a:t>
            </a:r>
            <a:r>
              <a:rPr lang="tr-TR" dirty="0" err="1"/>
              <a:t>approach</a:t>
            </a:r>
            <a:r>
              <a:rPr lang="tr-TR" dirty="0"/>
              <a:t> to reference </a:t>
            </a:r>
            <a:r>
              <a:rPr lang="tr-TR" dirty="0" err="1"/>
              <a:t>interval</a:t>
            </a:r>
            <a:r>
              <a:rPr lang="tr-TR" dirty="0"/>
              <a:t> </a:t>
            </a:r>
            <a:r>
              <a:rPr lang="tr-TR" dirty="0" err="1"/>
              <a:t>estimation</a:t>
            </a:r>
            <a:r>
              <a:rPr lang="tr-TR" dirty="0"/>
              <a:t> and </a:t>
            </a:r>
            <a:r>
              <a:rPr lang="tr-TR" dirty="0" err="1"/>
              <a:t>evaluation</a:t>
            </a:r>
            <a:r>
              <a:rPr lang="tr-TR" dirty="0"/>
              <a:t>. </a:t>
            </a:r>
            <a:r>
              <a:rPr lang="tr-TR" dirty="0" err="1"/>
              <a:t>Clin</a:t>
            </a:r>
            <a:r>
              <a:rPr lang="tr-TR" dirty="0"/>
              <a:t> </a:t>
            </a:r>
            <a:r>
              <a:rPr lang="tr-TR" dirty="0" err="1"/>
              <a:t>Chem</a:t>
            </a:r>
            <a:r>
              <a:rPr lang="tr-TR" dirty="0"/>
              <a:t>, 1998. 44(3): p. 622-31.</a:t>
            </a:r>
          </a:p>
          <a:p>
            <a:r>
              <a:rPr lang="tr-TR" dirty="0"/>
              <a:t>15.	</a:t>
            </a:r>
            <a:r>
              <a:rPr lang="tr-TR" dirty="0" err="1"/>
              <a:t>Sikaris</a:t>
            </a:r>
            <a:r>
              <a:rPr lang="tr-TR" dirty="0"/>
              <a:t>, K.A., </a:t>
            </a:r>
            <a:r>
              <a:rPr lang="tr-TR" dirty="0" err="1"/>
              <a:t>Physiology</a:t>
            </a:r>
            <a:r>
              <a:rPr lang="tr-TR" dirty="0"/>
              <a:t> and </a:t>
            </a:r>
            <a:r>
              <a:rPr lang="tr-TR" dirty="0" err="1"/>
              <a:t>its</a:t>
            </a:r>
            <a:r>
              <a:rPr lang="tr-TR" dirty="0"/>
              <a:t> </a:t>
            </a:r>
            <a:r>
              <a:rPr lang="tr-TR" dirty="0" err="1"/>
              <a:t>importance</a:t>
            </a:r>
            <a:r>
              <a:rPr lang="tr-TR" dirty="0"/>
              <a:t> </a:t>
            </a:r>
            <a:r>
              <a:rPr lang="tr-TR" dirty="0" err="1"/>
              <a:t>for</a:t>
            </a:r>
            <a:r>
              <a:rPr lang="tr-TR" dirty="0"/>
              <a:t> reference </a:t>
            </a:r>
            <a:r>
              <a:rPr lang="tr-TR" dirty="0" err="1"/>
              <a:t>intervals</a:t>
            </a:r>
            <a:r>
              <a:rPr lang="tr-TR" dirty="0"/>
              <a:t>. The </a:t>
            </a:r>
            <a:r>
              <a:rPr lang="tr-TR" dirty="0" err="1"/>
              <a:t>Clinical</a:t>
            </a:r>
            <a:r>
              <a:rPr lang="tr-TR" dirty="0"/>
              <a:t> </a:t>
            </a:r>
            <a:r>
              <a:rPr lang="tr-TR" dirty="0" err="1"/>
              <a:t>biochemist</a:t>
            </a:r>
            <a:r>
              <a:rPr lang="tr-TR" dirty="0"/>
              <a:t>. </a:t>
            </a:r>
            <a:r>
              <a:rPr lang="tr-TR" dirty="0" err="1"/>
              <a:t>Reviews</a:t>
            </a:r>
            <a:r>
              <a:rPr lang="tr-TR" dirty="0"/>
              <a:t>, 2014. 35(1): p. 3-14.</a:t>
            </a:r>
          </a:p>
          <a:p>
            <a:r>
              <a:rPr lang="tr-TR" dirty="0"/>
              <a:t>16.	</a:t>
            </a:r>
            <a:r>
              <a:rPr lang="tr-TR" dirty="0" err="1"/>
              <a:t>Kroll</a:t>
            </a:r>
            <a:r>
              <a:rPr lang="tr-TR" dirty="0"/>
              <a:t>, M.H., et al., Evaluation of the </a:t>
            </a:r>
            <a:r>
              <a:rPr lang="tr-TR" dirty="0" err="1"/>
              <a:t>extent</a:t>
            </a:r>
            <a:r>
              <a:rPr lang="tr-TR" dirty="0"/>
              <a:t> of </a:t>
            </a:r>
            <a:r>
              <a:rPr lang="tr-TR" dirty="0" err="1"/>
              <a:t>nonlinearity</a:t>
            </a:r>
            <a:r>
              <a:rPr lang="tr-TR" dirty="0"/>
              <a:t> in </a:t>
            </a:r>
            <a:r>
              <a:rPr lang="tr-TR" dirty="0" err="1"/>
              <a:t>reportable</a:t>
            </a:r>
            <a:r>
              <a:rPr lang="tr-TR" dirty="0"/>
              <a:t> range </a:t>
            </a:r>
            <a:r>
              <a:rPr lang="tr-TR" dirty="0" err="1"/>
              <a:t>studies</a:t>
            </a:r>
            <a:r>
              <a:rPr lang="tr-TR" dirty="0"/>
              <a:t>. </a:t>
            </a:r>
            <a:r>
              <a:rPr lang="tr-TR" dirty="0" err="1"/>
              <a:t>Arch</a:t>
            </a:r>
            <a:r>
              <a:rPr lang="tr-TR" dirty="0"/>
              <a:t> </a:t>
            </a:r>
            <a:r>
              <a:rPr lang="tr-TR" dirty="0" err="1"/>
              <a:t>Pathol</a:t>
            </a:r>
            <a:r>
              <a:rPr lang="tr-TR" dirty="0"/>
              <a:t> </a:t>
            </a:r>
            <a:r>
              <a:rPr lang="tr-TR" dirty="0" err="1"/>
              <a:t>Lab</a:t>
            </a:r>
            <a:r>
              <a:rPr lang="tr-TR" dirty="0"/>
              <a:t> </a:t>
            </a:r>
            <a:r>
              <a:rPr lang="tr-TR" dirty="0" err="1"/>
              <a:t>Med</a:t>
            </a:r>
            <a:r>
              <a:rPr lang="tr-TR" dirty="0"/>
              <a:t>, 2000. 124(9): p. 1331-8.</a:t>
            </a:r>
          </a:p>
          <a:p>
            <a:endParaRPr lang="tr-TR" dirty="0"/>
          </a:p>
        </p:txBody>
      </p:sp>
    </p:spTree>
    <p:extLst>
      <p:ext uri="{BB962C8B-B14F-4D97-AF65-F5344CB8AC3E}">
        <p14:creationId xmlns:p14="http://schemas.microsoft.com/office/powerpoint/2010/main" val="3442979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25">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27">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Rectangle 29">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B6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Rectangle 31">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descr="metin içeren bir resim&#10;&#10;Açıklama otomatik olarak oluşturuldu">
            <a:extLst>
              <a:ext uri="{FF2B5EF4-FFF2-40B4-BE49-F238E27FC236}">
                <a16:creationId xmlns:a16="http://schemas.microsoft.com/office/drawing/2014/main" id="{78615DB5-4812-4DB7-9BB3-27BDCCC7F4DD}"/>
              </a:ext>
            </a:extLst>
          </p:cNvPr>
          <p:cNvPicPr>
            <a:picLocks noChangeAspect="1"/>
          </p:cNvPicPr>
          <p:nvPr/>
        </p:nvPicPr>
        <p:blipFill>
          <a:blip r:embed="rId2"/>
          <a:stretch>
            <a:fillRect/>
          </a:stretch>
        </p:blipFill>
        <p:spPr>
          <a:xfrm>
            <a:off x="2302435" y="801793"/>
            <a:ext cx="7587130" cy="5273056"/>
          </a:xfrm>
          <a:prstGeom prst="rect">
            <a:avLst/>
          </a:prstGeom>
        </p:spPr>
      </p:pic>
    </p:spTree>
    <p:extLst>
      <p:ext uri="{BB962C8B-B14F-4D97-AF65-F5344CB8AC3E}">
        <p14:creationId xmlns:p14="http://schemas.microsoft.com/office/powerpoint/2010/main" val="346113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F05E278-CAD0-4FB5-B20D-C212E1DBD8AB}"/>
              </a:ext>
            </a:extLst>
          </p:cNvPr>
          <p:cNvSpPr>
            <a:spLocks noGrp="1"/>
          </p:cNvSpPr>
          <p:nvPr>
            <p:ph idx="1"/>
          </p:nvPr>
        </p:nvSpPr>
        <p:spPr>
          <a:xfrm>
            <a:off x="2539153" y="1142583"/>
            <a:ext cx="8596668" cy="3880773"/>
          </a:xfrm>
        </p:spPr>
        <p:txBody>
          <a:bodyPr/>
          <a:lstStyle/>
          <a:p>
            <a:r>
              <a:rPr lang="tr-TR" sz="3600" dirty="0" err="1">
                <a:effectLst/>
                <a:latin typeface="Calibri" panose="020F0502020204030204" pitchFamily="34" charset="0"/>
                <a:ea typeface="Calibri" panose="020F0502020204030204" pitchFamily="34" charset="0"/>
                <a:cs typeface="Times New Roman" panose="02020603050405020304" pitchFamily="18" charset="0"/>
              </a:rPr>
              <a:t>What</a:t>
            </a:r>
            <a:r>
              <a:rPr lang="tr-TR" sz="3600" dirty="0">
                <a:effectLst/>
                <a:latin typeface="Calibri" panose="020F0502020204030204" pitchFamily="34" charset="0"/>
                <a:ea typeface="Calibri" panose="020F0502020204030204" pitchFamily="34" charset="0"/>
                <a:cs typeface="Times New Roman" panose="02020603050405020304" pitchFamily="18" charset="0"/>
              </a:rPr>
              <a:t> is the </a:t>
            </a:r>
            <a:r>
              <a:rPr lang="tr-TR" sz="3600" dirty="0" err="1">
                <a:effectLst/>
                <a:latin typeface="Calibri" panose="020F0502020204030204" pitchFamily="34" charset="0"/>
                <a:ea typeface="Calibri" panose="020F0502020204030204" pitchFamily="34" charset="0"/>
                <a:cs typeface="Times New Roman" panose="02020603050405020304" pitchFamily="18" charset="0"/>
              </a:rPr>
              <a:t>importance</a:t>
            </a:r>
            <a:r>
              <a:rPr lang="tr-TR" sz="3600" dirty="0">
                <a:effectLst/>
                <a:latin typeface="Calibri" panose="020F0502020204030204" pitchFamily="34" charset="0"/>
                <a:ea typeface="Calibri" panose="020F0502020204030204" pitchFamily="34" charset="0"/>
                <a:cs typeface="Times New Roman" panose="02020603050405020304" pitchFamily="18" charset="0"/>
              </a:rPr>
              <a:t> of zinc and copper ?</a:t>
            </a:r>
          </a:p>
          <a:p>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tr-TR" sz="32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a:latin typeface="Calibri" panose="020F0502020204030204" pitchFamily="34" charset="0"/>
                <a:ea typeface="Calibri" panose="020F0502020204030204" pitchFamily="34" charset="0"/>
                <a:cs typeface="Times New Roman" panose="02020603050405020304" pitchFamily="18" charset="0"/>
              </a:rPr>
              <a:t>Z</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inc</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copper trace elements are two elements that must be present at certain levels in order for many enzymes in the human body to perform their functions.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Deficiency</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excess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the levels of these elements can result in important diseases</a:t>
            </a:r>
            <a:r>
              <a:rPr lang="tr-TR"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7" name="Resim 6" descr="oturma, tablo, yiyecek, şişe içeren bir resim&#10;&#10;Açıklama otomatik olarak oluşturuldu">
            <a:extLst>
              <a:ext uri="{FF2B5EF4-FFF2-40B4-BE49-F238E27FC236}">
                <a16:creationId xmlns:a16="http://schemas.microsoft.com/office/drawing/2014/main" id="{FD8D71C4-CB74-4641-87E6-AF4186A48AA7}"/>
              </a:ext>
            </a:extLst>
          </p:cNvPr>
          <p:cNvPicPr>
            <a:picLocks noChangeAspect="1"/>
          </p:cNvPicPr>
          <p:nvPr/>
        </p:nvPicPr>
        <p:blipFill>
          <a:blip r:embed="rId2"/>
          <a:stretch>
            <a:fillRect/>
          </a:stretch>
        </p:blipFill>
        <p:spPr>
          <a:xfrm>
            <a:off x="79899" y="71021"/>
            <a:ext cx="2143125" cy="2143125"/>
          </a:xfrm>
          <a:prstGeom prst="rect">
            <a:avLst/>
          </a:prstGeom>
        </p:spPr>
      </p:pic>
      <p:pic>
        <p:nvPicPr>
          <p:cNvPr id="9" name="Resim 8">
            <a:extLst>
              <a:ext uri="{FF2B5EF4-FFF2-40B4-BE49-F238E27FC236}">
                <a16:creationId xmlns:a16="http://schemas.microsoft.com/office/drawing/2014/main" id="{9A7B98F3-5B5D-45F0-81D1-DF876844336E}"/>
              </a:ext>
            </a:extLst>
          </p:cNvPr>
          <p:cNvPicPr>
            <a:picLocks noChangeAspect="1"/>
          </p:cNvPicPr>
          <p:nvPr/>
        </p:nvPicPr>
        <p:blipFill>
          <a:blip r:embed="rId3"/>
          <a:stretch>
            <a:fillRect/>
          </a:stretch>
        </p:blipFill>
        <p:spPr>
          <a:xfrm>
            <a:off x="9620942" y="3952136"/>
            <a:ext cx="2466975" cy="1847850"/>
          </a:xfrm>
          <a:prstGeom prst="rect">
            <a:avLst/>
          </a:prstGeom>
        </p:spPr>
      </p:pic>
    </p:spTree>
    <p:extLst>
      <p:ext uri="{BB962C8B-B14F-4D97-AF65-F5344CB8AC3E}">
        <p14:creationId xmlns:p14="http://schemas.microsoft.com/office/powerpoint/2010/main" val="49203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0A528A5-DB3A-4F54-A096-C317A12D693E}"/>
              </a:ext>
            </a:extLst>
          </p:cNvPr>
          <p:cNvSpPr>
            <a:spLocks noGrp="1"/>
          </p:cNvSpPr>
          <p:nvPr>
            <p:ph type="title"/>
          </p:nvPr>
        </p:nvSpPr>
        <p:spPr>
          <a:xfrm>
            <a:off x="5144679" y="634946"/>
            <a:ext cx="6405063" cy="1450757"/>
          </a:xfrm>
        </p:spPr>
        <p:txBody>
          <a:bodyPr>
            <a:normAutofit/>
          </a:bodyPr>
          <a:lstStyle/>
          <a:p>
            <a:r>
              <a:rPr lang="tr-TR" sz="4400" err="1"/>
              <a:t>What</a:t>
            </a:r>
            <a:r>
              <a:rPr lang="tr-TR" sz="4400"/>
              <a:t> are Zinc and Copper </a:t>
            </a:r>
            <a:r>
              <a:rPr lang="tr-TR" sz="4400" err="1"/>
              <a:t>measuring</a:t>
            </a:r>
            <a:r>
              <a:rPr lang="tr-TR" sz="4400"/>
              <a:t> </a:t>
            </a:r>
            <a:r>
              <a:rPr lang="tr-TR" sz="4400" err="1"/>
              <a:t>methods</a:t>
            </a:r>
            <a:r>
              <a:rPr lang="tr-TR" sz="4400"/>
              <a:t> ?</a:t>
            </a:r>
          </a:p>
        </p:txBody>
      </p:sp>
      <p:pic>
        <p:nvPicPr>
          <p:cNvPr id="7" name="Resim 6" descr="cihaz içeren bir resim&#10;&#10;Açıklama otomatik olarak oluşturuldu">
            <a:extLst>
              <a:ext uri="{FF2B5EF4-FFF2-40B4-BE49-F238E27FC236}">
                <a16:creationId xmlns:a16="http://schemas.microsoft.com/office/drawing/2014/main" id="{D32E32E7-D45A-486B-9790-F97CBC7FCEAC}"/>
              </a:ext>
            </a:extLst>
          </p:cNvPr>
          <p:cNvPicPr>
            <a:picLocks noChangeAspect="1"/>
          </p:cNvPicPr>
          <p:nvPr/>
        </p:nvPicPr>
        <p:blipFill rotWithShape="1">
          <a:blip r:embed="rId2"/>
          <a:srcRect t="16779" b="21630"/>
          <a:stretch/>
        </p:blipFill>
        <p:spPr>
          <a:xfrm>
            <a:off x="376547" y="2999820"/>
            <a:ext cx="4020297" cy="2476136"/>
          </a:xfrm>
          <a:prstGeom prst="rect">
            <a:avLst/>
          </a:prstGeom>
        </p:spPr>
      </p:pic>
      <p:cxnSp>
        <p:nvCxnSpPr>
          <p:cNvPr id="14" name="Straight Connector 13">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Resim 4" descr="metin, elektronik eşyalar, projektör içeren bir resim&#10;&#10;Açıklama otomatik olarak oluşturuldu">
            <a:extLst>
              <a:ext uri="{FF2B5EF4-FFF2-40B4-BE49-F238E27FC236}">
                <a16:creationId xmlns:a16="http://schemas.microsoft.com/office/drawing/2014/main" id="{E304F601-FE77-481A-9437-8CD9E3BD19DE}"/>
              </a:ext>
            </a:extLst>
          </p:cNvPr>
          <p:cNvPicPr>
            <a:picLocks noChangeAspect="1"/>
          </p:cNvPicPr>
          <p:nvPr/>
        </p:nvPicPr>
        <p:blipFill rotWithShape="1">
          <a:blip r:embed="rId3"/>
          <a:srcRect t="6325" r="3" b="3"/>
          <a:stretch/>
        </p:blipFill>
        <p:spPr>
          <a:xfrm>
            <a:off x="376547" y="291073"/>
            <a:ext cx="4020296" cy="2476136"/>
          </a:xfrm>
          <a:prstGeom prst="rect">
            <a:avLst/>
          </a:prstGeom>
        </p:spPr>
      </p:pic>
      <p:sp>
        <p:nvSpPr>
          <p:cNvPr id="3" name="İçerik Yer Tutucusu 2">
            <a:extLst>
              <a:ext uri="{FF2B5EF4-FFF2-40B4-BE49-F238E27FC236}">
                <a16:creationId xmlns:a16="http://schemas.microsoft.com/office/drawing/2014/main" id="{6AB62F7F-ED10-487A-9407-139FAE6BA8B6}"/>
              </a:ext>
            </a:extLst>
          </p:cNvPr>
          <p:cNvSpPr>
            <a:spLocks noGrp="1"/>
          </p:cNvSpPr>
          <p:nvPr>
            <p:ph idx="1"/>
          </p:nvPr>
        </p:nvSpPr>
        <p:spPr>
          <a:xfrm>
            <a:off x="5144679" y="2198914"/>
            <a:ext cx="6405063" cy="3670180"/>
          </a:xfrm>
        </p:spPr>
        <p:txBody>
          <a:bodyPr>
            <a:normAutofit/>
          </a:bodyPr>
          <a:lstStyle/>
          <a:p>
            <a:endParaRPr lang="tr-TR" sz="1100" dirty="0"/>
          </a:p>
          <a:p>
            <a:r>
              <a:rPr lang="tr-TR" sz="1100" dirty="0">
                <a:solidFill>
                  <a:schemeClr val="accent1"/>
                </a:solidFill>
              </a:rPr>
              <a:t>- </a:t>
            </a:r>
            <a:r>
              <a:rPr lang="tr-TR" sz="1800" dirty="0" err="1">
                <a:solidFill>
                  <a:schemeClr val="accent1"/>
                </a:solidFill>
              </a:rPr>
              <a:t>Atomic</a:t>
            </a:r>
            <a:r>
              <a:rPr lang="tr-TR" sz="1800" dirty="0">
                <a:solidFill>
                  <a:schemeClr val="accent1"/>
                </a:solidFill>
              </a:rPr>
              <a:t> </a:t>
            </a:r>
            <a:r>
              <a:rPr lang="tr-TR" sz="1800" dirty="0" err="1">
                <a:solidFill>
                  <a:schemeClr val="accent1"/>
                </a:solidFill>
              </a:rPr>
              <a:t>Absorption</a:t>
            </a:r>
            <a:r>
              <a:rPr lang="tr-TR" sz="1800" dirty="0">
                <a:solidFill>
                  <a:schemeClr val="accent1"/>
                </a:solidFill>
              </a:rPr>
              <a:t> </a:t>
            </a:r>
            <a:r>
              <a:rPr lang="tr-TR" sz="1800" dirty="0" err="1">
                <a:solidFill>
                  <a:schemeClr val="accent1"/>
                </a:solidFill>
              </a:rPr>
              <a:t>Spectrometry</a:t>
            </a:r>
            <a:r>
              <a:rPr lang="tr-TR" sz="1800" dirty="0">
                <a:solidFill>
                  <a:schemeClr val="accent1"/>
                </a:solidFill>
              </a:rPr>
              <a:t> ( ASS ) : </a:t>
            </a:r>
            <a:br>
              <a:rPr lang="en-US" sz="1800" dirty="0"/>
            </a:br>
            <a:r>
              <a:rPr lang="en-US" sz="1800" b="0" i="0" dirty="0">
                <a:effectLst/>
                <a:latin typeface="Google Sans"/>
              </a:rPr>
              <a:t>When measuring with AAS, the elements are first gasified and </a:t>
            </a:r>
            <a:r>
              <a:rPr lang="tr-TR" sz="1800" b="0" i="0" dirty="0">
                <a:effectLst/>
                <a:latin typeface="Google Sans"/>
              </a:rPr>
              <a:t>w</a:t>
            </a:r>
            <a:r>
              <a:rPr lang="en-US" sz="1800" b="0" i="0" dirty="0">
                <a:effectLst/>
                <a:latin typeface="Google Sans"/>
              </a:rPr>
              <a:t>hen atoms are exposed to electromagnetic radiation of a certain wavelength, it creates a measurable signal. Formed The absorption signal is directly proportional to the element concentration in the samples</a:t>
            </a:r>
            <a:r>
              <a:rPr lang="tr-TR" sz="1800" b="0" i="0" dirty="0">
                <a:effectLst/>
                <a:latin typeface="Google Sans"/>
              </a:rPr>
              <a:t>.</a:t>
            </a:r>
          </a:p>
          <a:p>
            <a:endParaRPr lang="tr-TR" sz="1800" dirty="0"/>
          </a:p>
          <a:p>
            <a:r>
              <a:rPr lang="tr-TR" sz="1800" dirty="0">
                <a:solidFill>
                  <a:schemeClr val="accent1"/>
                </a:solidFill>
              </a:rPr>
              <a:t>- </a:t>
            </a:r>
            <a:r>
              <a:rPr lang="tr-TR" sz="1800" dirty="0" err="1">
                <a:solidFill>
                  <a:schemeClr val="accent1"/>
                </a:solidFill>
              </a:rPr>
              <a:t>Colorometric</a:t>
            </a:r>
            <a:r>
              <a:rPr lang="tr-TR" sz="1800" dirty="0">
                <a:solidFill>
                  <a:schemeClr val="accent1"/>
                </a:solidFill>
              </a:rPr>
              <a:t> </a:t>
            </a:r>
            <a:r>
              <a:rPr lang="tr-TR" sz="1800" dirty="0" err="1">
                <a:solidFill>
                  <a:schemeClr val="accent1"/>
                </a:solidFill>
              </a:rPr>
              <a:t>methods</a:t>
            </a:r>
            <a:r>
              <a:rPr lang="tr-TR" sz="1800" dirty="0">
                <a:solidFill>
                  <a:schemeClr val="accent1"/>
                </a:solidFill>
              </a:rPr>
              <a:t> : </a:t>
            </a:r>
            <a:r>
              <a:rPr lang="en-US" sz="1800" dirty="0"/>
              <a:t>The level of the analyte is determined according to the color formed as a result of the reaction of the analyte whose level is desired to be determined with chromogen molecules.</a:t>
            </a:r>
            <a:br>
              <a:rPr lang="en-US" sz="1100" dirty="0"/>
            </a:br>
            <a:endParaRPr lang="tr-TR" sz="1100" dirty="0"/>
          </a:p>
        </p:txBody>
      </p:sp>
      <p:sp>
        <p:nvSpPr>
          <p:cNvPr id="16" name="Rectangle 15">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2794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FEB0A9C-30B0-428A-8AFB-70979D05394F}"/>
              </a:ext>
            </a:extLst>
          </p:cNvPr>
          <p:cNvSpPr>
            <a:spLocks noGrp="1"/>
          </p:cNvSpPr>
          <p:nvPr>
            <p:ph type="title"/>
          </p:nvPr>
        </p:nvSpPr>
        <p:spPr>
          <a:xfrm>
            <a:off x="4974771" y="634946"/>
            <a:ext cx="6574972" cy="1450757"/>
          </a:xfrm>
        </p:spPr>
        <p:txBody>
          <a:bodyPr>
            <a:normAutofit/>
          </a:bodyPr>
          <a:lstStyle/>
          <a:p>
            <a:r>
              <a:rPr lang="tr-TR" dirty="0" err="1">
                <a:solidFill>
                  <a:schemeClr val="accent1"/>
                </a:solidFill>
              </a:rPr>
              <a:t>What</a:t>
            </a:r>
            <a:r>
              <a:rPr lang="tr-TR" dirty="0">
                <a:solidFill>
                  <a:schemeClr val="accent1"/>
                </a:solidFill>
              </a:rPr>
              <a:t> is the </a:t>
            </a:r>
            <a:r>
              <a:rPr lang="tr-TR" dirty="0" err="1">
                <a:solidFill>
                  <a:schemeClr val="accent1"/>
                </a:solidFill>
              </a:rPr>
              <a:t>diference</a:t>
            </a:r>
            <a:r>
              <a:rPr lang="tr-TR" dirty="0">
                <a:solidFill>
                  <a:schemeClr val="accent1"/>
                </a:solidFill>
              </a:rPr>
              <a:t> of our </a:t>
            </a:r>
            <a:r>
              <a:rPr lang="tr-TR" dirty="0" err="1">
                <a:solidFill>
                  <a:schemeClr val="accent1"/>
                </a:solidFill>
              </a:rPr>
              <a:t>method</a:t>
            </a:r>
            <a:r>
              <a:rPr lang="tr-TR" dirty="0">
                <a:solidFill>
                  <a:schemeClr val="accent1"/>
                </a:solidFill>
              </a:rPr>
              <a:t> ? </a:t>
            </a:r>
          </a:p>
        </p:txBody>
      </p:sp>
      <p:pic>
        <p:nvPicPr>
          <p:cNvPr id="5" name="Resim 4" descr="metin, yazıcı içeren bir resim&#10;&#10;Açıklama otomatik olarak oluşturuldu">
            <a:extLst>
              <a:ext uri="{FF2B5EF4-FFF2-40B4-BE49-F238E27FC236}">
                <a16:creationId xmlns:a16="http://schemas.microsoft.com/office/drawing/2014/main" id="{BEC78C59-B10F-40B0-A178-EB10B215537F}"/>
              </a:ext>
            </a:extLst>
          </p:cNvPr>
          <p:cNvPicPr>
            <a:picLocks noChangeAspect="1"/>
          </p:cNvPicPr>
          <p:nvPr/>
        </p:nvPicPr>
        <p:blipFill>
          <a:blip r:embed="rId2"/>
          <a:stretch>
            <a:fillRect/>
          </a:stretch>
        </p:blipFill>
        <p:spPr>
          <a:xfrm>
            <a:off x="633999" y="1296626"/>
            <a:ext cx="4001315" cy="4001315"/>
          </a:xfrm>
          <a:prstGeom prst="rect">
            <a:avLst/>
          </a:prstGeom>
        </p:spPr>
      </p:pic>
      <p:cxnSp>
        <p:nvCxnSpPr>
          <p:cNvPr id="8"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9358FED9-B20E-4ECF-B512-A7D6FCAA49B3}"/>
              </a:ext>
            </a:extLst>
          </p:cNvPr>
          <p:cNvSpPr>
            <a:spLocks noGrp="1"/>
          </p:cNvSpPr>
          <p:nvPr>
            <p:ph idx="1"/>
          </p:nvPr>
        </p:nvSpPr>
        <p:spPr>
          <a:xfrm>
            <a:off x="4974769" y="2198914"/>
            <a:ext cx="6574973" cy="3670180"/>
          </a:xfrm>
        </p:spPr>
        <p:txBody>
          <a:bodyPr>
            <a:normAutofit/>
          </a:bodyPr>
          <a:lstStyle/>
          <a:p>
            <a:pPr marL="0" indent="0">
              <a:buNone/>
            </a:pPr>
            <a:r>
              <a:rPr lang="en-US" sz="1400" dirty="0"/>
              <a:t>1. Zinc The molecule 5-Br-PAPS (2-(5-bromo-2-pyridylazo)-5-(N-n-propyl-N-3-sulfopropylamino)phenol), which is the chelator of the trace element zinc, creates a red-violet color in the presence of zinc. This color change, which occurs in the basic environment in which the chelator is located, is measured </a:t>
            </a:r>
            <a:r>
              <a:rPr lang="en-US" sz="1400" dirty="0" err="1"/>
              <a:t>colorimetrically</a:t>
            </a:r>
            <a:r>
              <a:rPr lang="en-US" sz="1400" dirty="0"/>
              <a:t> at </a:t>
            </a:r>
            <a:r>
              <a:rPr lang="en-US" sz="1400" b="1" dirty="0"/>
              <a:t>548 nm </a:t>
            </a:r>
            <a:r>
              <a:rPr lang="en-US" sz="1400" dirty="0"/>
              <a:t>in the spectrophotometer device calibrated with the zinc sulfate solution prepared in deionized water, and the amount of zinc in the sample is determined.</a:t>
            </a:r>
          </a:p>
          <a:p>
            <a:r>
              <a:rPr lang="en-US" sz="1400" dirty="0"/>
              <a:t> </a:t>
            </a:r>
            <a:endParaRPr lang="tr-TR" sz="1400" dirty="0"/>
          </a:p>
          <a:p>
            <a:r>
              <a:rPr lang="en-US" sz="1400" dirty="0"/>
              <a:t>2. Copper 3,5-DiBr-PAESA (4-(3,5-Dibromo-2-pyridylazo)-N-ethyl-N-(3-sulfopropyl)aniline, monosodium salt, monohydrate) molecule, which is the chelator of copper trace element, is blue in the presence of copper. -It creates an indigo color. This color change, which occurs in the acidic environment in which the chelator is located, is measured </a:t>
            </a:r>
            <a:r>
              <a:rPr lang="en-US" sz="1400" dirty="0" err="1"/>
              <a:t>colorimetrically</a:t>
            </a:r>
            <a:r>
              <a:rPr lang="en-US" sz="1400" dirty="0"/>
              <a:t> at </a:t>
            </a:r>
            <a:r>
              <a:rPr lang="en-US" sz="1400" b="1" dirty="0"/>
              <a:t>572 nm </a:t>
            </a:r>
            <a:r>
              <a:rPr lang="en-US" sz="1400" dirty="0"/>
              <a:t>in the spectrophotometer device calibrated with the copper sulfate solution prepared in deionized water, and the amount of copper in the sample is determined.</a:t>
            </a:r>
          </a:p>
          <a:p>
            <a:endParaRPr lang="tr-TR" sz="1400" dirty="0"/>
          </a:p>
        </p:txBody>
      </p:sp>
      <p:sp>
        <p:nvSpPr>
          <p:cNvPr id="9"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953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descr="tablo içeren bir resim&#10;&#10;Açıklama otomatik olarak oluşturuldu">
            <a:extLst>
              <a:ext uri="{FF2B5EF4-FFF2-40B4-BE49-F238E27FC236}">
                <a16:creationId xmlns:a16="http://schemas.microsoft.com/office/drawing/2014/main" id="{189AD0F0-6E29-427E-98A2-44D1C2A08913}"/>
              </a:ext>
            </a:extLst>
          </p:cNvPr>
          <p:cNvPicPr>
            <a:picLocks noChangeAspect="1"/>
          </p:cNvPicPr>
          <p:nvPr/>
        </p:nvPicPr>
        <p:blipFill>
          <a:blip r:embed="rId2"/>
          <a:stretch>
            <a:fillRect/>
          </a:stretch>
        </p:blipFill>
        <p:spPr>
          <a:xfrm>
            <a:off x="488274" y="1123527"/>
            <a:ext cx="3919866" cy="2143451"/>
          </a:xfrm>
          <a:prstGeom prst="rect">
            <a:avLst/>
          </a:prstGeom>
        </p:spPr>
      </p:pic>
      <p:cxnSp>
        <p:nvCxnSpPr>
          <p:cNvPr id="60" name="Straight Connector 59">
            <a:extLst>
              <a:ext uri="{FF2B5EF4-FFF2-40B4-BE49-F238E27FC236}">
                <a16:creationId xmlns:a16="http://schemas.microsoft.com/office/drawing/2014/main" id="{D4BDCD00-BA97-40D8-93CD-0A9CA931BE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2080" y="3429000"/>
            <a:ext cx="26365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Resim 4" descr="metin içeren bir resim&#10;&#10;Açıklama otomatik olarak oluşturuldu">
            <a:extLst>
              <a:ext uri="{FF2B5EF4-FFF2-40B4-BE49-F238E27FC236}">
                <a16:creationId xmlns:a16="http://schemas.microsoft.com/office/drawing/2014/main" id="{8323E449-5DDB-4E20-A153-C75F38B1CB14}"/>
              </a:ext>
            </a:extLst>
          </p:cNvPr>
          <p:cNvPicPr>
            <a:picLocks noChangeAspect="1"/>
          </p:cNvPicPr>
          <p:nvPr/>
        </p:nvPicPr>
        <p:blipFill>
          <a:blip r:embed="rId3"/>
          <a:stretch>
            <a:fillRect/>
          </a:stretch>
        </p:blipFill>
        <p:spPr>
          <a:xfrm>
            <a:off x="488274" y="3671316"/>
            <a:ext cx="3663670" cy="2057011"/>
          </a:xfrm>
          <a:prstGeom prst="rect">
            <a:avLst/>
          </a:prstGeom>
        </p:spPr>
      </p:pic>
      <p:cxnSp>
        <p:nvCxnSpPr>
          <p:cNvPr id="62" name="Straight Connector 61">
            <a:extLst>
              <a:ext uri="{FF2B5EF4-FFF2-40B4-BE49-F238E27FC236}">
                <a16:creationId xmlns:a16="http://schemas.microsoft.com/office/drawing/2014/main" id="{2D631E40-F51C-4828-B23B-DF9035132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Resim 6">
            <a:extLst>
              <a:ext uri="{FF2B5EF4-FFF2-40B4-BE49-F238E27FC236}">
                <a16:creationId xmlns:a16="http://schemas.microsoft.com/office/drawing/2014/main" id="{BF2BA51B-56AF-4DE1-827A-5B8B17258F86}"/>
              </a:ext>
            </a:extLst>
          </p:cNvPr>
          <p:cNvPicPr>
            <a:picLocks noChangeAspect="1"/>
          </p:cNvPicPr>
          <p:nvPr/>
        </p:nvPicPr>
        <p:blipFill>
          <a:blip r:embed="rId4"/>
          <a:stretch>
            <a:fillRect/>
          </a:stretch>
        </p:blipFill>
        <p:spPr>
          <a:xfrm>
            <a:off x="5930283" y="506027"/>
            <a:ext cx="4616388" cy="5557422"/>
          </a:xfrm>
          <a:prstGeom prst="rect">
            <a:avLst/>
          </a:prstGeom>
        </p:spPr>
      </p:pic>
    </p:spTree>
    <p:extLst>
      <p:ext uri="{BB962C8B-B14F-4D97-AF65-F5344CB8AC3E}">
        <p14:creationId xmlns:p14="http://schemas.microsoft.com/office/powerpoint/2010/main" val="2993695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Resim 2" descr="tablo içeren bir resim&#10;&#10;Açıklama otomatik olarak oluşturuldu">
            <a:extLst>
              <a:ext uri="{FF2B5EF4-FFF2-40B4-BE49-F238E27FC236}">
                <a16:creationId xmlns:a16="http://schemas.microsoft.com/office/drawing/2014/main" id="{12B00978-2E47-4EDC-AF3F-E351CF808775}"/>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19596" y="1123527"/>
            <a:ext cx="4088544" cy="2205599"/>
          </a:xfrm>
          <a:prstGeom prst="rect">
            <a:avLst/>
          </a:prstGeom>
        </p:spPr>
      </p:pic>
      <p:cxnSp>
        <p:nvCxnSpPr>
          <p:cNvPr id="26" name="Straight Connector 25">
            <a:extLst>
              <a:ext uri="{FF2B5EF4-FFF2-40B4-BE49-F238E27FC236}">
                <a16:creationId xmlns:a16="http://schemas.microsoft.com/office/drawing/2014/main" id="{D4BDCD00-BA97-40D8-93CD-0A9CA931BE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2080" y="3429000"/>
            <a:ext cx="2636520"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Resim 4" descr="metin içeren bir resim&#10;&#10;Açıklama otomatik olarak oluşturuldu">
            <a:extLst>
              <a:ext uri="{FF2B5EF4-FFF2-40B4-BE49-F238E27FC236}">
                <a16:creationId xmlns:a16="http://schemas.microsoft.com/office/drawing/2014/main" id="{2AE8C865-B147-46EA-8C4E-BE351FAEFD82}"/>
              </a:ext>
            </a:extLst>
          </p:cNvPr>
          <p:cNvPicPr>
            <a:picLocks noChangeAspect="1"/>
          </p:cNvPicPr>
          <p:nvPr/>
        </p:nvPicPr>
        <p:blipFill>
          <a:blip r:embed="rId3"/>
          <a:stretch>
            <a:fillRect/>
          </a:stretch>
        </p:blipFill>
        <p:spPr>
          <a:xfrm>
            <a:off x="319596" y="3749006"/>
            <a:ext cx="4088545" cy="2205593"/>
          </a:xfrm>
          <a:prstGeom prst="rect">
            <a:avLst/>
          </a:prstGeom>
        </p:spPr>
      </p:pic>
      <p:cxnSp>
        <p:nvCxnSpPr>
          <p:cNvPr id="28" name="Straight Connector 27">
            <a:extLst>
              <a:ext uri="{FF2B5EF4-FFF2-40B4-BE49-F238E27FC236}">
                <a16:creationId xmlns:a16="http://schemas.microsoft.com/office/drawing/2014/main" id="{2D631E40-F51C-4828-B23B-DF9035132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Resim 6">
            <a:extLst>
              <a:ext uri="{FF2B5EF4-FFF2-40B4-BE49-F238E27FC236}">
                <a16:creationId xmlns:a16="http://schemas.microsoft.com/office/drawing/2014/main" id="{D248B375-D7B2-443B-A0F5-F6D5461C6180}"/>
              </a:ext>
            </a:extLst>
          </p:cNvPr>
          <p:cNvPicPr>
            <a:picLocks noChangeAspect="1"/>
          </p:cNvPicPr>
          <p:nvPr/>
        </p:nvPicPr>
        <p:blipFill>
          <a:blip r:embed="rId4"/>
          <a:stretch>
            <a:fillRect/>
          </a:stretch>
        </p:blipFill>
        <p:spPr>
          <a:xfrm>
            <a:off x="6096000" y="88777"/>
            <a:ext cx="4628224" cy="6027938"/>
          </a:xfrm>
          <a:prstGeom prst="rect">
            <a:avLst/>
          </a:prstGeom>
        </p:spPr>
      </p:pic>
    </p:spTree>
    <p:extLst>
      <p:ext uri="{BB962C8B-B14F-4D97-AF65-F5344CB8AC3E}">
        <p14:creationId xmlns:p14="http://schemas.microsoft.com/office/powerpoint/2010/main" val="103633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B6574F-31FB-4EDE-9E66-413AE283E7DA}"/>
              </a:ext>
            </a:extLst>
          </p:cNvPr>
          <p:cNvSpPr>
            <a:spLocks noGrp="1"/>
          </p:cNvSpPr>
          <p:nvPr>
            <p:ph type="title"/>
          </p:nvPr>
        </p:nvSpPr>
        <p:spPr/>
        <p:txBody>
          <a:bodyPr>
            <a:normAutofit/>
          </a:bodyPr>
          <a:lstStyle/>
          <a:p>
            <a:r>
              <a:rPr lang="tr-TR" sz="3600" dirty="0" err="1"/>
              <a:t>What</a:t>
            </a:r>
            <a:r>
              <a:rPr lang="tr-TR" sz="3600" dirty="0"/>
              <a:t> is the </a:t>
            </a:r>
            <a:r>
              <a:rPr lang="tr-TR" sz="3600" dirty="0" err="1"/>
              <a:t>importance</a:t>
            </a:r>
            <a:r>
              <a:rPr lang="tr-TR" sz="3600" dirty="0"/>
              <a:t> of determining the reference range ?</a:t>
            </a:r>
          </a:p>
        </p:txBody>
      </p:sp>
      <p:sp>
        <p:nvSpPr>
          <p:cNvPr id="3" name="İçerik Yer Tutucusu 2">
            <a:extLst>
              <a:ext uri="{FF2B5EF4-FFF2-40B4-BE49-F238E27FC236}">
                <a16:creationId xmlns:a16="http://schemas.microsoft.com/office/drawing/2014/main" id="{40CC6466-8286-485B-A53D-CE2A5AB36925}"/>
              </a:ext>
            </a:extLst>
          </p:cNvPr>
          <p:cNvSpPr>
            <a:spLocks noGrp="1"/>
          </p:cNvSpPr>
          <p:nvPr>
            <p:ph idx="1"/>
          </p:nvPr>
        </p:nvSpPr>
        <p:spPr/>
        <p:txBody>
          <a:bodyPr/>
          <a:lstStyle/>
          <a:p>
            <a:endParaRPr lang="tr-TR" dirty="0"/>
          </a:p>
          <a:p>
            <a:r>
              <a:rPr lang="en-US" dirty="0"/>
              <a:t>The reference range is reported to inform clinicians requesting the test about the range of results considered disease-free by the laboratory.</a:t>
            </a:r>
            <a:r>
              <a:rPr lang="tr-TR" dirty="0"/>
              <a:t> </a:t>
            </a:r>
          </a:p>
          <a:p>
            <a:endParaRPr lang="tr-TR" dirty="0"/>
          </a:p>
        </p:txBody>
      </p:sp>
    </p:spTree>
    <p:extLst>
      <p:ext uri="{BB962C8B-B14F-4D97-AF65-F5344CB8AC3E}">
        <p14:creationId xmlns:p14="http://schemas.microsoft.com/office/powerpoint/2010/main" val="65602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5F65708A-317F-4D69-9512-CB72809F91EB}"/>
              </a:ext>
            </a:extLst>
          </p:cNvPr>
          <p:cNvPicPr>
            <a:picLocks noChangeAspect="1"/>
          </p:cNvPicPr>
          <p:nvPr/>
        </p:nvPicPr>
        <p:blipFill>
          <a:blip r:embed="rId2"/>
          <a:stretch>
            <a:fillRect/>
          </a:stretch>
        </p:blipFill>
        <p:spPr>
          <a:xfrm>
            <a:off x="1076432" y="2580038"/>
            <a:ext cx="3094997" cy="2143571"/>
          </a:xfrm>
          <a:prstGeom prst="rect">
            <a:avLst/>
          </a:prstGeom>
        </p:spPr>
      </p:pic>
      <p:sp>
        <p:nvSpPr>
          <p:cNvPr id="3" name="İçerik Yer Tutucusu 2">
            <a:extLst>
              <a:ext uri="{FF2B5EF4-FFF2-40B4-BE49-F238E27FC236}">
                <a16:creationId xmlns:a16="http://schemas.microsoft.com/office/drawing/2014/main" id="{1ECE8BA8-B97E-4B18-9BE0-6879AB45C7FA}"/>
              </a:ext>
            </a:extLst>
          </p:cNvPr>
          <p:cNvSpPr>
            <a:spLocks noGrp="1"/>
          </p:cNvSpPr>
          <p:nvPr>
            <p:ph idx="1"/>
          </p:nvPr>
        </p:nvSpPr>
        <p:spPr>
          <a:xfrm>
            <a:off x="4599621" y="1217084"/>
            <a:ext cx="6515947" cy="4023360"/>
          </a:xfrm>
        </p:spPr>
        <p:txBody>
          <a:bodyPr>
            <a:normAutofit lnSpcReduction="10000"/>
          </a:bodyPr>
          <a:lstStyle/>
          <a:p>
            <a:r>
              <a:rPr lang="tr-TR" sz="3600" dirty="0" err="1">
                <a:effectLst/>
                <a:latin typeface="Calibri" panose="020F0502020204030204" pitchFamily="34" charset="0"/>
                <a:ea typeface="Calibri" panose="020F0502020204030204" pitchFamily="34" charset="0"/>
                <a:cs typeface="Times New Roman" panose="02020603050405020304" pitchFamily="18" charset="0"/>
              </a:rPr>
              <a:t>What</a:t>
            </a:r>
            <a:r>
              <a:rPr lang="tr-TR" sz="3600" dirty="0">
                <a:effectLst/>
                <a:latin typeface="Calibri" panose="020F0502020204030204" pitchFamily="34" charset="0"/>
                <a:ea typeface="Calibri" panose="020F0502020204030204" pitchFamily="34" charset="0"/>
                <a:cs typeface="Times New Roman" panose="02020603050405020304" pitchFamily="18" charset="0"/>
              </a:rPr>
              <a:t> is the </a:t>
            </a:r>
            <a:r>
              <a:rPr lang="tr-TR" sz="3600" dirty="0" err="1">
                <a:effectLst/>
                <a:latin typeface="Calibri" panose="020F0502020204030204" pitchFamily="34" charset="0"/>
                <a:ea typeface="Calibri" panose="020F0502020204030204" pitchFamily="34" charset="0"/>
                <a:cs typeface="Times New Roman" panose="02020603050405020304" pitchFamily="18" charset="0"/>
              </a:rPr>
              <a:t>aim</a:t>
            </a:r>
            <a:r>
              <a:rPr lang="tr-TR" sz="3600" dirty="0">
                <a:effectLst/>
                <a:latin typeface="Calibri" panose="020F0502020204030204" pitchFamily="34" charset="0"/>
                <a:ea typeface="Calibri" panose="020F0502020204030204" pitchFamily="34" charset="0"/>
                <a:cs typeface="Times New Roman" panose="02020603050405020304" pitchFamily="18" charset="0"/>
              </a:rPr>
              <a:t> of </a:t>
            </a:r>
            <a:r>
              <a:rPr lang="tr-TR" sz="3600" dirty="0" err="1">
                <a:effectLst/>
                <a:latin typeface="Calibri" panose="020F0502020204030204" pitchFamily="34" charset="0"/>
                <a:ea typeface="Calibri" panose="020F0502020204030204" pitchFamily="34" charset="0"/>
                <a:cs typeface="Times New Roman" panose="02020603050405020304" pitchFamily="18" charset="0"/>
              </a:rPr>
              <a:t>this</a:t>
            </a:r>
            <a:r>
              <a:rPr lang="tr-TR" sz="3600" dirty="0">
                <a:effectLst/>
                <a:latin typeface="Calibri" panose="020F0502020204030204" pitchFamily="34" charset="0"/>
                <a:ea typeface="Calibri" panose="020F0502020204030204" pitchFamily="34" charset="0"/>
                <a:cs typeface="Times New Roman" panose="02020603050405020304" pitchFamily="18" charset="0"/>
              </a:rPr>
              <a:t> </a:t>
            </a:r>
            <a:r>
              <a:rPr lang="tr-TR" sz="3600" dirty="0" err="1">
                <a:effectLst/>
                <a:latin typeface="Calibri" panose="020F0502020204030204" pitchFamily="34" charset="0"/>
                <a:ea typeface="Calibri" panose="020F0502020204030204" pitchFamily="34" charset="0"/>
                <a:cs typeface="Times New Roman" panose="02020603050405020304" pitchFamily="18" charset="0"/>
              </a:rPr>
              <a:t>study</a:t>
            </a:r>
            <a:r>
              <a:rPr lang="tr-TR" sz="3600" dirty="0">
                <a:effectLst/>
                <a:latin typeface="Calibri" panose="020F0502020204030204" pitchFamily="34" charset="0"/>
                <a:ea typeface="Calibri" panose="020F0502020204030204" pitchFamily="34" charset="0"/>
                <a:cs typeface="Times New Roman" panose="02020603050405020304" pitchFamily="18" charset="0"/>
              </a:rPr>
              <a:t> ?</a:t>
            </a:r>
          </a:p>
          <a:p>
            <a:endParaRPr lang="tr-TR"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700" dirty="0">
              <a:latin typeface="Calibri" panose="020F0502020204030204" pitchFamily="34" charset="0"/>
              <a:ea typeface="Calibri" panose="020F0502020204030204" pitchFamily="34" charset="0"/>
              <a:cs typeface="Times New Roman" panose="02020603050405020304" pitchFamily="18" charset="0"/>
            </a:endParaRPr>
          </a:p>
          <a:p>
            <a:r>
              <a:rPr lang="en-US" sz="1700" dirty="0">
                <a:effectLst/>
                <a:latin typeface="Calibri" panose="020F0502020204030204" pitchFamily="34" charset="0"/>
                <a:ea typeface="Calibri" panose="020F0502020204030204" pitchFamily="34" charset="0"/>
                <a:cs typeface="Times New Roman" panose="02020603050405020304" pitchFamily="18" charset="0"/>
              </a:rPr>
              <a:t>Since the reference values show variation among societies , determining the reference values of trace elements in Turkish society is of great importance in determining whether there is any disease and treatment follow-up.</a:t>
            </a:r>
            <a:endParaRPr lang="tr-TR"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700" dirty="0">
              <a:latin typeface="Calibri" panose="020F0502020204030204" pitchFamily="34" charset="0"/>
              <a:ea typeface="Calibri" panose="020F0502020204030204" pitchFamily="34" charset="0"/>
              <a:cs typeface="Times New Roman" panose="02020603050405020304" pitchFamily="18" charset="0"/>
            </a:endParaRPr>
          </a:p>
          <a:p>
            <a:r>
              <a:rPr lang="tr-TR" sz="1700" i="0" dirty="0" err="1">
                <a:effectLst/>
                <a:latin typeface="Calibri" panose="020F0502020204030204" pitchFamily="34" charset="0"/>
                <a:cs typeface="Calibri" panose="020F0502020204030204" pitchFamily="34" charset="0"/>
              </a:rPr>
              <a:t>In</a:t>
            </a:r>
            <a:r>
              <a:rPr lang="en-US" sz="1700" i="0" dirty="0">
                <a:effectLst/>
                <a:latin typeface="Calibri" panose="020F0502020204030204" pitchFamily="34" charset="0"/>
                <a:cs typeface="Calibri" panose="020F0502020204030204" pitchFamily="34" charset="0"/>
              </a:rPr>
              <a:t> this research, we think that determining the reference range of zinc and copper using the </a:t>
            </a:r>
            <a:r>
              <a:rPr lang="tr-TR" sz="1700" i="0" dirty="0" err="1">
                <a:effectLst/>
                <a:latin typeface="Calibri" panose="020F0502020204030204" pitchFamily="34" charset="0"/>
                <a:cs typeface="Calibri" panose="020F0502020204030204" pitchFamily="34" charset="0"/>
              </a:rPr>
              <a:t>colorometric</a:t>
            </a:r>
            <a:r>
              <a:rPr lang="tr-TR" sz="1700" i="0" dirty="0">
                <a:effectLst/>
                <a:latin typeface="Calibri" panose="020F0502020204030204" pitchFamily="34" charset="0"/>
                <a:cs typeface="Calibri" panose="020F0502020204030204" pitchFamily="34" charset="0"/>
              </a:rPr>
              <a:t> </a:t>
            </a:r>
            <a:r>
              <a:rPr lang="en-US" sz="1700" i="0" dirty="0">
                <a:effectLst/>
                <a:latin typeface="Calibri" panose="020F0502020204030204" pitchFamily="34" charset="0"/>
                <a:cs typeface="Calibri" panose="020F0502020204030204" pitchFamily="34" charset="0"/>
              </a:rPr>
              <a:t>automated zinc and copper kit developed in our university will contribute to the clinicians and the scientific world.</a:t>
            </a:r>
            <a:endParaRPr lang="tr-TR" sz="1700" dirty="0">
              <a:latin typeface="Calibri" panose="020F0502020204030204" pitchFamily="34" charset="0"/>
              <a:ea typeface="Calibri" panose="020F0502020204030204" pitchFamily="34" charset="0"/>
              <a:cs typeface="Calibri" panose="020F0502020204030204" pitchFamily="34" charset="0"/>
            </a:endParaRPr>
          </a:p>
          <a:p>
            <a:endParaRPr lang="tr-TR" sz="1700" b="1" dirty="0">
              <a:effectLst/>
              <a:latin typeface="Calibri" panose="020F0502020204030204" pitchFamily="34" charset="0"/>
              <a:ea typeface="Calibri" panose="020F0502020204030204" pitchFamily="34" charset="0"/>
              <a:cs typeface="Times New Roman" panose="02020603050405020304" pitchFamily="18" charset="0"/>
            </a:endParaRPr>
          </a:p>
          <a:p>
            <a:endParaRPr lang="tr-TR" sz="1700" dirty="0"/>
          </a:p>
        </p:txBody>
      </p:sp>
    </p:spTree>
    <p:extLst>
      <p:ext uri="{BB962C8B-B14F-4D97-AF65-F5344CB8AC3E}">
        <p14:creationId xmlns:p14="http://schemas.microsoft.com/office/powerpoint/2010/main" val="237681419"/>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709</TotalTime>
  <Words>1829</Words>
  <Application>Microsoft Office PowerPoint</Application>
  <PresentationFormat>Geniş ekran</PresentationFormat>
  <Paragraphs>118</Paragraphs>
  <Slides>21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21</vt:i4>
      </vt:variant>
    </vt:vector>
  </HeadingPairs>
  <TitlesOfParts>
    <vt:vector size="29" baseType="lpstr">
      <vt:lpstr>Arial</vt:lpstr>
      <vt:lpstr>Bookman Old Style</vt:lpstr>
      <vt:lpstr>Calibri</vt:lpstr>
      <vt:lpstr>Calibri Light</vt:lpstr>
      <vt:lpstr>Google Sans</vt:lpstr>
      <vt:lpstr>Noto Sans Symbols</vt:lpstr>
      <vt:lpstr>Times New Roman</vt:lpstr>
      <vt:lpstr>Geçmişe bakış</vt:lpstr>
      <vt:lpstr>Determination of the Reference Range of Zinc and Copper Trace Elements in Turkish Society</vt:lpstr>
      <vt:lpstr>What is clinical biochemistry ?</vt:lpstr>
      <vt:lpstr>PowerPoint Sunusu</vt:lpstr>
      <vt:lpstr>What are Zinc and Copper measuring methods ?</vt:lpstr>
      <vt:lpstr>What is the diference of our method ? </vt:lpstr>
      <vt:lpstr>PowerPoint Sunusu</vt:lpstr>
      <vt:lpstr>PowerPoint Sunusu</vt:lpstr>
      <vt:lpstr>What is the importance of determining the reference range ?</vt:lpstr>
      <vt:lpstr>PowerPoint Sunusu</vt:lpstr>
      <vt:lpstr>PowerPoint Sunusu</vt:lpstr>
      <vt:lpstr>What are the exclusion criteria ?</vt:lpstr>
      <vt:lpstr>What is ideal number of individuals to determine the reference range ? </vt:lpstr>
      <vt:lpstr>Parametric vs Non-parametric Methods :</vt:lpstr>
      <vt:lpstr>Analysis of the referance range :</vt:lpstr>
      <vt:lpstr>Results : </vt:lpstr>
      <vt:lpstr>PowerPoint Sunusu</vt:lpstr>
      <vt:lpstr>PowerPoint Sunusu</vt:lpstr>
      <vt:lpstr>Conclusion :</vt:lpstr>
      <vt:lpstr>References :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Determination of the Reference Range of Zinc and Copper Trace Elements in Turkish Society</dc:title>
  <dc:creator>Rana Sönmez</dc:creator>
  <cp:lastModifiedBy>Rana Sönmez</cp:lastModifiedBy>
  <cp:revision>4</cp:revision>
  <dcterms:created xsi:type="dcterms:W3CDTF">2020-11-27T20:01:37Z</dcterms:created>
  <dcterms:modified xsi:type="dcterms:W3CDTF">2021-06-02T13:33:42Z</dcterms:modified>
</cp:coreProperties>
</file>